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88" r:id="rId4"/>
    <p:sldId id="491" r:id="rId5"/>
    <p:sldId id="492" r:id="rId6"/>
    <p:sldId id="493" r:id="rId7"/>
    <p:sldId id="494" r:id="rId8"/>
    <p:sldId id="434" r:id="rId9"/>
  </p:sldIdLst>
  <p:sldSz cx="9144000" cy="5143500" type="screen16x9"/>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53"/>
    <a:srgbClr val="FF6600"/>
    <a:srgbClr val="FF531D"/>
    <a:srgbClr val="CC66FF"/>
    <a:srgbClr val="ED8749"/>
    <a:srgbClr val="000000"/>
    <a:srgbClr val="996633"/>
    <a:srgbClr val="DA0000"/>
    <a:srgbClr val="663300"/>
    <a:srgbClr val="21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73" autoAdjust="0"/>
    <p:restoredTop sz="80200"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Do you</a:t>
            </a:r>
            <a:r>
              <a:rPr lang="en-US" baseline="0" dirty="0" smtClean="0"/>
              <a:t> see a pattern in these numbers?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identify patterns when skip counting by 100s by using base ten blocks and a place value chart.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a:t>
            </a:r>
            <a:r>
              <a:rPr lang="en-US" sz="1200" kern="1200" baseline="0" dirty="0" smtClean="0">
                <a:solidFill>
                  <a:schemeClr val="tx1"/>
                </a:solidFill>
                <a:effectLst/>
                <a:latin typeface="+mn-lt"/>
                <a:ea typeface="+mn-ea"/>
                <a:cs typeface="+mn-cs"/>
              </a:rPr>
              <a:t> skip counting.  Skip counting means to count by any number other than 1. For example we can skip count by twos like this 2, 4, 6, 8, 10.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Let’s review our base ten blocks.  Ones are represented by individual</a:t>
            </a:r>
            <a:r>
              <a:rPr lang="en-US" baseline="0" dirty="0" smtClean="0"/>
              <a:t> cubes.  10 ones make a group of tens. These are called rods. 10 tens make a group of hundreds. These are called flats.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number model using base ten blocks shows the number 260.  There are 2 hundreds, 6 tens, and 0 ones.  Let’s use this model to skip count by hundreds.  Remember when skip counting by a number you are adding that number.  So if we are adding a hundred, another flat should be added to the model. Now the model shows 3 hundreds, 6 tens, and 0 ones.  The next number is 360.  Let’s add another flat to the model.  Now the model shows 4 hundreds, 6 tens, and 0 ones.  There is a pattern in the number.  In each number the digit in the ones place stays the same and the digit in the tens place stays the same.  The only digit that changes is the digit in the hundreds place.  It goes up by one as we skip count by 100’s.  What do you think the next number will be?  Yes! It will be 560.  Let’s add another flat to our model to check.  Now we have 5 hundreds, 6 tens, and 0 ones.  The model shows the number 560.</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number model using base ten blocks shows the number 143.  There is 1 group of hundreds, 4 tens, and 3 ones.  Let’s use this model to skip count by hundreds.  Remember when skip counting by a number you are adding that number.  So if we are adding a hundred, another flat should be added to the model. Now the model shows 2 hundreds, 4 tens, and 3 ones.  The next number is 243.  Let’s add another flat to the model.  Now the model shows 3 hundreds, 4 tens, and 3 ones.  The model shows 343. There is a pattern in the number.  In each number the digit in the ones place stays the same and the digit in the tens place stays the same.  The only digit that changes is the digit in the hundreds place.  It goes up by one as we skip count by 100’s.  What do you think the next number will be?  Yes! It will be 443.  Let’s add another flat to our model to check.  Now we have 4 hundreds, 4 tens, and 3 ones.  The model shows the number 443. If you think the next number will be 543 you are right.  If we add another flat, we have 5 hundreds, 4 tens, and 3 ones.  Let’s see what the next number will be if we keep skip counting by 100’s. Another flat makes 6 hundreds, 4 tens, and 3 ones.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To find the missing number, you can use what you know about skip counting pattern by 100’s.  Remember the digit in the ones place and the digit in the tens place stays the same.  The only digit that changes is the digit in the hundreds place. It goes up by 1.  The number before the missing number is 471.  So there will be a 1 in the ones place, a 7 in the tens place and 5 in the hundreds place.  The missing number is 571. The next number 671 follows the pattern.  The digit 5 increased by 1 while the digits in the ones place and tens place stayed the same.  771 and 871 also follow the pattern.</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identify patterns when skip counting by 100s using base ten blocks and a place value chart.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smtClean="0">
                <a:solidFill>
                  <a:schemeClr val="accent5"/>
                </a:solidFill>
              </a:rPr>
              <a:t>Do you see a pattern?</a:t>
            </a:r>
            <a:endParaRPr lang="en-US" sz="2800" dirty="0">
              <a:solidFill>
                <a:schemeClr val="accent5"/>
              </a:solidFill>
            </a:endParaRPr>
          </a:p>
        </p:txBody>
      </p:sp>
      <p:sp>
        <p:nvSpPr>
          <p:cNvPr id="10" name="Text Placeholder 1"/>
          <p:cNvSpPr txBox="1">
            <a:spLocks/>
          </p:cNvSpPr>
          <p:nvPr/>
        </p:nvSpPr>
        <p:spPr bwMode="auto">
          <a:xfrm>
            <a:off x="342900" y="2228850"/>
            <a:ext cx="845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452, 552, 652, 752, 852, 952</a:t>
            </a:r>
            <a:endParaRPr lang="en-US" sz="2800" dirty="0">
              <a:solidFill>
                <a:schemeClr val="accent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 y="1417588"/>
            <a:ext cx="9258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identify patterns when skip counting by 100’s </a:t>
            </a:r>
            <a:r>
              <a:rPr lang="en-US" sz="3600" dirty="0" smtClean="0">
                <a:solidFill>
                  <a:schemeClr val="accent1"/>
                </a:solidFill>
                <a:latin typeface="Orly's Font 2" pitchFamily="66" charset="0"/>
                <a:ea typeface="Verdana" pitchFamily="34" charset="0"/>
                <a:cs typeface="Verdana" pitchFamily="34" charset="0"/>
              </a:rPr>
              <a:t>by using base-ten blocks and a place value chart.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543050"/>
            <a:ext cx="9144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Skip counting means to count by </a:t>
            </a:r>
          </a:p>
          <a:p>
            <a:pPr marL="0" indent="0" algn="ctr">
              <a:buFont typeface="Wingdings" pitchFamily="2" charset="2"/>
              <a:buNone/>
            </a:pPr>
            <a:r>
              <a:rPr lang="en-US" sz="2800" dirty="0" smtClean="0">
                <a:solidFill>
                  <a:schemeClr val="accent1"/>
                </a:solidFill>
                <a:latin typeface="Orly's Font 2" pitchFamily="66" charset="0"/>
              </a:rPr>
              <a:t>any number other than 1.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2, 4, 6, 8, 10</a:t>
            </a:r>
          </a:p>
          <a:p>
            <a:pPr marL="0" indent="0" algn="ctr">
              <a:buFont typeface="Wingdings" pitchFamily="2" charset="2"/>
              <a:buNone/>
            </a:pPr>
            <a:endParaRPr lang="en-US" sz="2800" dirty="0">
              <a:solidFill>
                <a:srgbClr val="00B050"/>
              </a:solidFill>
              <a:latin typeface="Orly's Font 2" pitchFamily="66" charset="0"/>
            </a:endParaRPr>
          </a:p>
        </p:txBody>
      </p:sp>
    </p:spTree>
    <p:extLst>
      <p:ext uri="{BB962C8B-B14F-4D97-AF65-F5344CB8AC3E}">
        <p14:creationId xmlns:p14="http://schemas.microsoft.com/office/powerpoint/2010/main" val="8925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00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120"/>
                                  </p:iterate>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233201" y="2343150"/>
            <a:ext cx="1260672" cy="206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658497" y="2624678"/>
            <a:ext cx="272429" cy="1505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clrChange>
              <a:clrFrom>
                <a:srgbClr val="000000"/>
              </a:clrFrom>
              <a:clrTo>
                <a:srgbClr val="000000">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6064078" y="2906592"/>
            <a:ext cx="342900" cy="36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bwMode="auto">
          <a:xfrm>
            <a:off x="914400" y="971550"/>
            <a:ext cx="7315200" cy="110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Base Ten Blocks</a:t>
            </a:r>
            <a:endParaRPr lang="en-US" sz="2800" dirty="0">
              <a:solidFill>
                <a:schemeClr val="accent1"/>
              </a:solidFill>
              <a:latin typeface="Orly's Font 2" pitchFamily="66" charset="0"/>
            </a:endParaRPr>
          </a:p>
        </p:txBody>
      </p:sp>
      <p:sp>
        <p:nvSpPr>
          <p:cNvPr id="9" name="Text Placeholder 2"/>
          <p:cNvSpPr txBox="1">
            <a:spLocks/>
          </p:cNvSpPr>
          <p:nvPr/>
        </p:nvSpPr>
        <p:spPr bwMode="auto">
          <a:xfrm>
            <a:off x="53721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Ones</a:t>
            </a:r>
            <a:endParaRPr lang="en-US" dirty="0">
              <a:solidFill>
                <a:schemeClr val="accent5"/>
              </a:solidFill>
              <a:latin typeface="Orly's Font 2" pitchFamily="66" charset="0"/>
            </a:endParaRPr>
          </a:p>
        </p:txBody>
      </p:sp>
      <p:sp>
        <p:nvSpPr>
          <p:cNvPr id="10" name="Text Placeholder 2"/>
          <p:cNvSpPr txBox="1">
            <a:spLocks/>
          </p:cNvSpPr>
          <p:nvPr/>
        </p:nvSpPr>
        <p:spPr bwMode="auto">
          <a:xfrm>
            <a:off x="3886200" y="1885950"/>
            <a:ext cx="1600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Tens</a:t>
            </a:r>
            <a:endParaRPr lang="en-US" dirty="0">
              <a:solidFill>
                <a:schemeClr val="accent5"/>
              </a:solidFill>
              <a:latin typeface="Orly's Font 2" pitchFamily="66" charset="0"/>
            </a:endParaRPr>
          </a:p>
        </p:txBody>
      </p:sp>
      <p:sp>
        <p:nvSpPr>
          <p:cNvPr id="11" name="Text Placeholder 2"/>
          <p:cNvSpPr txBox="1">
            <a:spLocks/>
          </p:cNvSpPr>
          <p:nvPr/>
        </p:nvSpPr>
        <p:spPr bwMode="auto">
          <a:xfrm>
            <a:off x="1828800" y="1885950"/>
            <a:ext cx="17145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Hundreds</a:t>
            </a:r>
            <a:endParaRPr lang="en-US" dirty="0">
              <a:solidFill>
                <a:schemeClr val="accent5"/>
              </a:solidFill>
              <a:latin typeface="Orly's Font 2" pitchFamily="66" charset="0"/>
            </a:endParaRPr>
          </a:p>
        </p:txBody>
      </p:sp>
    </p:spTree>
    <p:extLst>
      <p:ext uri="{BB962C8B-B14F-4D97-AF65-F5344CB8AC3E}">
        <p14:creationId xmlns:p14="http://schemas.microsoft.com/office/powerpoint/2010/main" val="304273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animEffect transition="in" filter="fade">
                                      <p:cBhvr>
                                        <p:cTn id="15" dur="500"/>
                                        <p:tgtEl>
                                          <p:spTgt spid="10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fade">
                                      <p:cBhvr>
                                        <p:cTn id="3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P spid="10" grpId="0" build="p"/>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52" y="1077685"/>
            <a:ext cx="8235696" cy="2514600"/>
          </a:xfrm>
          <a:prstGeom prst="rect">
            <a:avLst/>
          </a:prstGeom>
        </p:spPr>
      </p:pic>
      <p:sp>
        <p:nvSpPr>
          <p:cNvPr id="98" name="Text Placeholder 2"/>
          <p:cNvSpPr txBox="1">
            <a:spLocks/>
          </p:cNvSpPr>
          <p:nvPr/>
        </p:nvSpPr>
        <p:spPr bwMode="auto">
          <a:xfrm>
            <a:off x="423108" y="3592285"/>
            <a:ext cx="2939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hundreds</a:t>
            </a:r>
            <a:endParaRPr lang="en-US" sz="2800" dirty="0">
              <a:solidFill>
                <a:schemeClr val="accent1"/>
              </a:solidFill>
              <a:latin typeface="Orly's Font 2" pitchFamily="66" charset="0"/>
            </a:endParaRPr>
          </a:p>
        </p:txBody>
      </p:sp>
      <p:sp>
        <p:nvSpPr>
          <p:cNvPr id="99" name="Text Placeholder 2"/>
          <p:cNvSpPr txBox="1">
            <a:spLocks/>
          </p:cNvSpPr>
          <p:nvPr/>
        </p:nvSpPr>
        <p:spPr bwMode="auto">
          <a:xfrm>
            <a:off x="685800" y="3625799"/>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a:t>
            </a:r>
            <a:endParaRPr lang="en-US" sz="2800" dirty="0">
              <a:solidFill>
                <a:schemeClr val="accent5"/>
              </a:solidFill>
              <a:latin typeface="Orly's Font 2" pitchFamily="66" charset="0"/>
            </a:endParaRPr>
          </a:p>
        </p:txBody>
      </p:sp>
      <p:sp>
        <p:nvSpPr>
          <p:cNvPr id="100" name="Text Placeholder 2"/>
          <p:cNvSpPr txBox="1">
            <a:spLocks/>
          </p:cNvSpPr>
          <p:nvPr/>
        </p:nvSpPr>
        <p:spPr bwMode="auto">
          <a:xfrm>
            <a:off x="3440785" y="3640565"/>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101" name="Text Placeholder 2"/>
          <p:cNvSpPr txBox="1">
            <a:spLocks/>
          </p:cNvSpPr>
          <p:nvPr/>
        </p:nvSpPr>
        <p:spPr bwMode="auto">
          <a:xfrm>
            <a:off x="5846984" y="3625799"/>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102" name="Text Placeholder 2"/>
          <p:cNvSpPr txBox="1">
            <a:spLocks/>
          </p:cNvSpPr>
          <p:nvPr/>
        </p:nvSpPr>
        <p:spPr bwMode="auto">
          <a:xfrm>
            <a:off x="6251163" y="3625799"/>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0</a:t>
            </a:r>
          </a:p>
        </p:txBody>
      </p:sp>
      <p:sp>
        <p:nvSpPr>
          <p:cNvPr id="103" name="Text Placeholder 2"/>
          <p:cNvSpPr txBox="1">
            <a:spLocks/>
          </p:cNvSpPr>
          <p:nvPr/>
        </p:nvSpPr>
        <p:spPr bwMode="auto">
          <a:xfrm>
            <a:off x="4009359" y="3616526"/>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grpSp>
        <p:nvGrpSpPr>
          <p:cNvPr id="3" name="Group 2"/>
          <p:cNvGrpSpPr/>
          <p:nvPr/>
        </p:nvGrpSpPr>
        <p:grpSpPr>
          <a:xfrm>
            <a:off x="457200" y="1517227"/>
            <a:ext cx="1600976" cy="1451789"/>
            <a:chOff x="826803" y="1717578"/>
            <a:chExt cx="1787900" cy="1636499"/>
          </a:xfrm>
        </p:grpSpPr>
        <p:grpSp>
          <p:nvGrpSpPr>
            <p:cNvPr id="105" name="Group 104"/>
            <p:cNvGrpSpPr>
              <a:grpSpLocks noChangeAspect="1"/>
            </p:cNvGrpSpPr>
            <p:nvPr/>
          </p:nvGrpSpPr>
          <p:grpSpPr>
            <a:xfrm>
              <a:off x="826803" y="1720599"/>
              <a:ext cx="230434" cy="1633478"/>
              <a:chOff x="5098310" y="226835"/>
              <a:chExt cx="606056" cy="4616434"/>
            </a:xfrm>
            <a:solidFill>
              <a:srgbClr val="21DAFF"/>
            </a:solidFill>
          </p:grpSpPr>
          <p:sp>
            <p:nvSpPr>
              <p:cNvPr id="207" name="Cube 20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6" name="Group 105"/>
            <p:cNvGrpSpPr>
              <a:grpSpLocks noChangeAspect="1"/>
            </p:cNvGrpSpPr>
            <p:nvPr/>
          </p:nvGrpSpPr>
          <p:grpSpPr>
            <a:xfrm>
              <a:off x="998416" y="1720154"/>
              <a:ext cx="241724" cy="1633478"/>
              <a:chOff x="5098310" y="226835"/>
              <a:chExt cx="635749" cy="4616434"/>
            </a:xfrm>
            <a:solidFill>
              <a:srgbClr val="21DAFF"/>
            </a:solidFill>
          </p:grpSpPr>
          <p:sp>
            <p:nvSpPr>
              <p:cNvPr id="197" name="Cube 19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5128003" y="1117874"/>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7" name="Group 106"/>
            <p:cNvGrpSpPr>
              <a:grpSpLocks noChangeAspect="1"/>
            </p:cNvGrpSpPr>
            <p:nvPr/>
          </p:nvGrpSpPr>
          <p:grpSpPr>
            <a:xfrm>
              <a:off x="1171865" y="1720154"/>
              <a:ext cx="230434" cy="1633478"/>
              <a:chOff x="5098310" y="226835"/>
              <a:chExt cx="606056" cy="4616434"/>
            </a:xfrm>
            <a:solidFill>
              <a:srgbClr val="21DAFF"/>
            </a:solidFill>
          </p:grpSpPr>
          <p:sp>
            <p:nvSpPr>
              <p:cNvPr id="187" name="Cube 18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8" name="Group 107"/>
            <p:cNvGrpSpPr/>
            <p:nvPr/>
          </p:nvGrpSpPr>
          <p:grpSpPr>
            <a:xfrm>
              <a:off x="1343283" y="1718263"/>
              <a:ext cx="578109" cy="1633923"/>
              <a:chOff x="6927476" y="535303"/>
              <a:chExt cx="1404928" cy="4266801"/>
            </a:xfrm>
            <a:solidFill>
              <a:srgbClr val="21DAFF"/>
            </a:solidFill>
          </p:grpSpPr>
          <p:grpSp>
            <p:nvGrpSpPr>
              <p:cNvPr id="154" name="Group 153"/>
              <p:cNvGrpSpPr>
                <a:grpSpLocks noChangeAspect="1"/>
              </p:cNvGrpSpPr>
              <p:nvPr/>
            </p:nvGrpSpPr>
            <p:grpSpPr>
              <a:xfrm>
                <a:off x="6927476" y="536464"/>
                <a:ext cx="560004" cy="4265640"/>
                <a:chOff x="5098310" y="226835"/>
                <a:chExt cx="606056" cy="4616434"/>
              </a:xfrm>
              <a:grpFill/>
            </p:grpSpPr>
            <p:sp>
              <p:nvSpPr>
                <p:cNvPr id="177" name="Cube 17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 name="Group 154"/>
              <p:cNvGrpSpPr>
                <a:grpSpLocks noChangeAspect="1"/>
              </p:cNvGrpSpPr>
              <p:nvPr/>
            </p:nvGrpSpPr>
            <p:grpSpPr>
              <a:xfrm>
                <a:off x="7350880" y="535303"/>
                <a:ext cx="560004" cy="4265640"/>
                <a:chOff x="5098310" y="226835"/>
                <a:chExt cx="606056" cy="4616434"/>
              </a:xfrm>
              <a:grpFill/>
            </p:grpSpPr>
            <p:sp>
              <p:nvSpPr>
                <p:cNvPr id="167" name="Cube 16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 name="Group 155"/>
              <p:cNvGrpSpPr>
                <a:grpSpLocks noChangeAspect="1"/>
              </p:cNvGrpSpPr>
              <p:nvPr/>
            </p:nvGrpSpPr>
            <p:grpSpPr>
              <a:xfrm>
                <a:off x="7772400" y="535303"/>
                <a:ext cx="560004" cy="4265640"/>
                <a:chOff x="5098310" y="226835"/>
                <a:chExt cx="606056" cy="4616434"/>
              </a:xfrm>
              <a:grpFill/>
            </p:grpSpPr>
            <p:sp>
              <p:nvSpPr>
                <p:cNvPr id="157" name="Cube 15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09" name="Group 108"/>
            <p:cNvGrpSpPr/>
            <p:nvPr/>
          </p:nvGrpSpPr>
          <p:grpSpPr>
            <a:xfrm>
              <a:off x="1864294" y="1717818"/>
              <a:ext cx="578109" cy="1633923"/>
              <a:chOff x="6927476" y="535303"/>
              <a:chExt cx="1404928" cy="4266801"/>
            </a:xfrm>
            <a:solidFill>
              <a:srgbClr val="21DAFF"/>
            </a:solidFill>
          </p:grpSpPr>
          <p:grpSp>
            <p:nvGrpSpPr>
              <p:cNvPr id="121" name="Group 120"/>
              <p:cNvGrpSpPr>
                <a:grpSpLocks noChangeAspect="1"/>
              </p:cNvGrpSpPr>
              <p:nvPr/>
            </p:nvGrpSpPr>
            <p:grpSpPr>
              <a:xfrm>
                <a:off x="6927476" y="536464"/>
                <a:ext cx="560004" cy="4265640"/>
                <a:chOff x="5098310" y="226835"/>
                <a:chExt cx="606056" cy="4616434"/>
              </a:xfrm>
              <a:grpFill/>
            </p:grpSpPr>
            <p:sp>
              <p:nvSpPr>
                <p:cNvPr id="144" name="Cube 14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2" name="Group 121"/>
              <p:cNvGrpSpPr>
                <a:grpSpLocks noChangeAspect="1"/>
              </p:cNvGrpSpPr>
              <p:nvPr/>
            </p:nvGrpSpPr>
            <p:grpSpPr>
              <a:xfrm>
                <a:off x="7350880" y="535303"/>
                <a:ext cx="560004" cy="4265640"/>
                <a:chOff x="5098310" y="226835"/>
                <a:chExt cx="606056" cy="4616434"/>
              </a:xfrm>
              <a:grpFill/>
            </p:grpSpPr>
            <p:sp>
              <p:nvSpPr>
                <p:cNvPr id="134" name="Cube 13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 name="Group 122"/>
              <p:cNvGrpSpPr>
                <a:grpSpLocks noChangeAspect="1"/>
              </p:cNvGrpSpPr>
              <p:nvPr/>
            </p:nvGrpSpPr>
            <p:grpSpPr>
              <a:xfrm>
                <a:off x="7772400" y="535303"/>
                <a:ext cx="560004" cy="4265640"/>
                <a:chOff x="5098310" y="226835"/>
                <a:chExt cx="606056" cy="4616434"/>
              </a:xfrm>
              <a:grpFill/>
            </p:grpSpPr>
            <p:sp>
              <p:nvSpPr>
                <p:cNvPr id="124" name="Cube 12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0" name="Group 109"/>
            <p:cNvGrpSpPr>
              <a:grpSpLocks noChangeAspect="1"/>
            </p:cNvGrpSpPr>
            <p:nvPr/>
          </p:nvGrpSpPr>
          <p:grpSpPr>
            <a:xfrm>
              <a:off x="2384269" y="1717578"/>
              <a:ext cx="230434" cy="1633478"/>
              <a:chOff x="5098310" y="226835"/>
              <a:chExt cx="606056" cy="4616434"/>
            </a:xfrm>
            <a:solidFill>
              <a:srgbClr val="21DAFF"/>
            </a:solidFill>
          </p:grpSpPr>
          <p:sp>
            <p:nvSpPr>
              <p:cNvPr id="111" name="Cube 11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18" name="Group 217"/>
          <p:cNvGrpSpPr>
            <a:grpSpLocks noChangeAspect="1"/>
          </p:cNvGrpSpPr>
          <p:nvPr/>
        </p:nvGrpSpPr>
        <p:grpSpPr>
          <a:xfrm>
            <a:off x="4237042" y="1954373"/>
            <a:ext cx="211814" cy="1501489"/>
            <a:chOff x="5098310" y="226835"/>
            <a:chExt cx="606056" cy="4616434"/>
          </a:xfrm>
          <a:solidFill>
            <a:srgbClr val="21DAFF"/>
          </a:solidFill>
        </p:grpSpPr>
        <p:sp>
          <p:nvSpPr>
            <p:cNvPr id="219" name="Cube 2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1" name="Group 230"/>
          <p:cNvGrpSpPr>
            <a:grpSpLocks noChangeAspect="1"/>
          </p:cNvGrpSpPr>
          <p:nvPr/>
        </p:nvGrpSpPr>
        <p:grpSpPr>
          <a:xfrm>
            <a:off x="4570166" y="1954373"/>
            <a:ext cx="211814" cy="1501489"/>
            <a:chOff x="5098310" y="226835"/>
            <a:chExt cx="606056" cy="4616434"/>
          </a:xfrm>
          <a:solidFill>
            <a:srgbClr val="21DAFF"/>
          </a:solidFill>
        </p:grpSpPr>
        <p:sp>
          <p:nvSpPr>
            <p:cNvPr id="232" name="Cube 2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44" name="Text Placeholder 2"/>
          <p:cNvSpPr txBox="1">
            <a:spLocks/>
          </p:cNvSpPr>
          <p:nvPr/>
        </p:nvSpPr>
        <p:spPr bwMode="auto">
          <a:xfrm>
            <a:off x="302969" y="4286250"/>
            <a:ext cx="59481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 </a:t>
            </a:r>
            <a:r>
              <a:rPr lang="en-US" sz="2800" dirty="0" smtClean="0">
                <a:solidFill>
                  <a:schemeClr val="accent5"/>
                </a:solidFill>
                <a:latin typeface="Orly's Font 2" pitchFamily="66" charset="0"/>
              </a:rPr>
              <a:t>     </a:t>
            </a:r>
            <a:r>
              <a:rPr lang="en-US" sz="2800" dirty="0" smtClean="0">
                <a:latin typeface="Orly's Font 2" pitchFamily="66" charset="0"/>
              </a:rPr>
              <a:t>,</a:t>
            </a:r>
            <a:r>
              <a:rPr lang="en-US" sz="2800" dirty="0" smtClean="0">
                <a:latin typeface="Verdana" pitchFamily="34" charset="0"/>
                <a:ea typeface="Verdana" pitchFamily="34" charset="0"/>
                <a:cs typeface="Verdana" pitchFamily="34" charset="0"/>
              </a:rPr>
              <a:t>____</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endParaRPr lang="en-US" sz="2800" dirty="0">
              <a:latin typeface="Orly's Font 2" pitchFamily="66" charset="0"/>
            </a:endParaRPr>
          </a:p>
        </p:txBody>
      </p:sp>
      <p:grpSp>
        <p:nvGrpSpPr>
          <p:cNvPr id="217" name="Group 216"/>
          <p:cNvGrpSpPr>
            <a:grpSpLocks noChangeAspect="1"/>
          </p:cNvGrpSpPr>
          <p:nvPr/>
        </p:nvGrpSpPr>
        <p:grpSpPr>
          <a:xfrm>
            <a:off x="4891901" y="1948794"/>
            <a:ext cx="211814" cy="1501489"/>
            <a:chOff x="5098310" y="226835"/>
            <a:chExt cx="606056" cy="4616434"/>
          </a:xfrm>
          <a:solidFill>
            <a:srgbClr val="21DAFF"/>
          </a:solidFill>
        </p:grpSpPr>
        <p:sp>
          <p:nvSpPr>
            <p:cNvPr id="229" name="Cube 2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0" name="Cube 22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6" name="Cube 2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7" name="Cube 246"/>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8" name="Cube 24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9" name="Cube 2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0" name="Cube 24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1" name="Cube 2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2" name="Cube 2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3" name="Cube 2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54" name="Group 253"/>
          <p:cNvGrpSpPr>
            <a:grpSpLocks noChangeAspect="1"/>
          </p:cNvGrpSpPr>
          <p:nvPr/>
        </p:nvGrpSpPr>
        <p:grpSpPr>
          <a:xfrm>
            <a:off x="5241860" y="1961493"/>
            <a:ext cx="211814" cy="1501489"/>
            <a:chOff x="5098310" y="226835"/>
            <a:chExt cx="606056" cy="4616434"/>
          </a:xfrm>
          <a:solidFill>
            <a:srgbClr val="21DAFF"/>
          </a:solidFill>
        </p:grpSpPr>
        <p:sp>
          <p:nvSpPr>
            <p:cNvPr id="255" name="Cube 2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6" name="Cube 25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7" name="Cube 2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8" name="Cube 25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9" name="Cube 25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0" name="Cube 2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1" name="Cube 26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2" name="Cube 2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3" name="Cube 2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4" name="Cube 2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65" name="Group 264"/>
          <p:cNvGrpSpPr>
            <a:grpSpLocks noChangeAspect="1"/>
          </p:cNvGrpSpPr>
          <p:nvPr/>
        </p:nvGrpSpPr>
        <p:grpSpPr>
          <a:xfrm>
            <a:off x="3565878" y="1962082"/>
            <a:ext cx="211814" cy="1501489"/>
            <a:chOff x="5098310" y="226835"/>
            <a:chExt cx="606056" cy="4616434"/>
          </a:xfrm>
          <a:solidFill>
            <a:srgbClr val="21DAFF"/>
          </a:solidFill>
        </p:grpSpPr>
        <p:sp>
          <p:nvSpPr>
            <p:cNvPr id="266" name="Cube 2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76" name="Group 275"/>
          <p:cNvGrpSpPr>
            <a:grpSpLocks noChangeAspect="1"/>
          </p:cNvGrpSpPr>
          <p:nvPr/>
        </p:nvGrpSpPr>
        <p:grpSpPr>
          <a:xfrm>
            <a:off x="3899002" y="1962082"/>
            <a:ext cx="211814" cy="1501489"/>
            <a:chOff x="5098310" y="226835"/>
            <a:chExt cx="606056" cy="4616434"/>
          </a:xfrm>
          <a:solidFill>
            <a:srgbClr val="21DAFF"/>
          </a:solidFill>
        </p:grpSpPr>
        <p:sp>
          <p:nvSpPr>
            <p:cNvPr id="277" name="Cube 27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87" name="Group 286"/>
          <p:cNvGrpSpPr/>
          <p:nvPr/>
        </p:nvGrpSpPr>
        <p:grpSpPr>
          <a:xfrm>
            <a:off x="627516" y="1679115"/>
            <a:ext cx="1600976" cy="1451789"/>
            <a:chOff x="826803" y="1717578"/>
            <a:chExt cx="1787900" cy="1636499"/>
          </a:xfrm>
        </p:grpSpPr>
        <p:grpSp>
          <p:nvGrpSpPr>
            <p:cNvPr id="288" name="Group 287"/>
            <p:cNvGrpSpPr>
              <a:grpSpLocks noChangeAspect="1"/>
            </p:cNvGrpSpPr>
            <p:nvPr/>
          </p:nvGrpSpPr>
          <p:grpSpPr>
            <a:xfrm>
              <a:off x="826803" y="1720599"/>
              <a:ext cx="230434" cy="1633478"/>
              <a:chOff x="5098310" y="226835"/>
              <a:chExt cx="606056" cy="4616434"/>
            </a:xfrm>
            <a:solidFill>
              <a:srgbClr val="21DAFF"/>
            </a:solidFill>
          </p:grpSpPr>
          <p:sp>
            <p:nvSpPr>
              <p:cNvPr id="396" name="Cube 39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89" name="Group 288"/>
            <p:cNvGrpSpPr>
              <a:grpSpLocks noChangeAspect="1"/>
            </p:cNvGrpSpPr>
            <p:nvPr/>
          </p:nvGrpSpPr>
          <p:grpSpPr>
            <a:xfrm>
              <a:off x="998415" y="1720154"/>
              <a:ext cx="230434" cy="1633478"/>
              <a:chOff x="5098310" y="226835"/>
              <a:chExt cx="606056" cy="4616434"/>
            </a:xfrm>
            <a:solidFill>
              <a:srgbClr val="21DAFF"/>
            </a:solidFill>
          </p:grpSpPr>
          <p:sp>
            <p:nvSpPr>
              <p:cNvPr id="386" name="Cube 38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0" name="Group 289"/>
            <p:cNvGrpSpPr>
              <a:grpSpLocks noChangeAspect="1"/>
            </p:cNvGrpSpPr>
            <p:nvPr/>
          </p:nvGrpSpPr>
          <p:grpSpPr>
            <a:xfrm>
              <a:off x="1171865" y="1720154"/>
              <a:ext cx="230434" cy="1633478"/>
              <a:chOff x="5098310" y="226835"/>
              <a:chExt cx="606056" cy="4616434"/>
            </a:xfrm>
            <a:solidFill>
              <a:srgbClr val="21DAFF"/>
            </a:solidFill>
          </p:grpSpPr>
          <p:sp>
            <p:nvSpPr>
              <p:cNvPr id="376" name="Cube 37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1" name="Group 290"/>
            <p:cNvGrpSpPr/>
            <p:nvPr/>
          </p:nvGrpSpPr>
          <p:grpSpPr>
            <a:xfrm>
              <a:off x="1343283" y="1718263"/>
              <a:ext cx="578109" cy="1633923"/>
              <a:chOff x="6927476" y="535303"/>
              <a:chExt cx="1404928" cy="4266801"/>
            </a:xfrm>
            <a:solidFill>
              <a:srgbClr val="21DAFF"/>
            </a:solidFill>
          </p:grpSpPr>
          <p:grpSp>
            <p:nvGrpSpPr>
              <p:cNvPr id="339" name="Group 338"/>
              <p:cNvGrpSpPr>
                <a:grpSpLocks noChangeAspect="1"/>
              </p:cNvGrpSpPr>
              <p:nvPr/>
            </p:nvGrpSpPr>
            <p:grpSpPr>
              <a:xfrm>
                <a:off x="6927476" y="536464"/>
                <a:ext cx="560004" cy="4265640"/>
                <a:chOff x="5098310" y="226835"/>
                <a:chExt cx="606056" cy="4616434"/>
              </a:xfrm>
              <a:grpFill/>
            </p:grpSpPr>
            <p:sp>
              <p:nvSpPr>
                <p:cNvPr id="366" name="Cube 3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0" name="Group 339"/>
              <p:cNvGrpSpPr>
                <a:grpSpLocks noChangeAspect="1"/>
              </p:cNvGrpSpPr>
              <p:nvPr/>
            </p:nvGrpSpPr>
            <p:grpSpPr>
              <a:xfrm>
                <a:off x="7350880" y="535303"/>
                <a:ext cx="560004" cy="4265640"/>
                <a:chOff x="5098310" y="226835"/>
                <a:chExt cx="606056" cy="4616434"/>
              </a:xfrm>
              <a:grpFill/>
            </p:grpSpPr>
            <p:sp>
              <p:nvSpPr>
                <p:cNvPr id="356" name="Cube 35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1" name="Group 340"/>
              <p:cNvGrpSpPr>
                <a:grpSpLocks noChangeAspect="1"/>
              </p:cNvGrpSpPr>
              <p:nvPr/>
            </p:nvGrpSpPr>
            <p:grpSpPr>
              <a:xfrm>
                <a:off x="7772400" y="535303"/>
                <a:ext cx="560004" cy="4265640"/>
                <a:chOff x="5098310" y="226835"/>
                <a:chExt cx="606056" cy="4616434"/>
              </a:xfrm>
              <a:grpFill/>
            </p:grpSpPr>
            <p:sp>
              <p:nvSpPr>
                <p:cNvPr id="342" name="Cube 34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92" name="Group 291"/>
            <p:cNvGrpSpPr/>
            <p:nvPr/>
          </p:nvGrpSpPr>
          <p:grpSpPr>
            <a:xfrm>
              <a:off x="1864294" y="1717818"/>
              <a:ext cx="578109" cy="1633923"/>
              <a:chOff x="6927476" y="535303"/>
              <a:chExt cx="1404928" cy="4266801"/>
            </a:xfrm>
            <a:solidFill>
              <a:srgbClr val="21DAFF"/>
            </a:solidFill>
          </p:grpSpPr>
          <p:grpSp>
            <p:nvGrpSpPr>
              <p:cNvPr id="306" name="Group 305"/>
              <p:cNvGrpSpPr>
                <a:grpSpLocks noChangeAspect="1"/>
              </p:cNvGrpSpPr>
              <p:nvPr/>
            </p:nvGrpSpPr>
            <p:grpSpPr>
              <a:xfrm>
                <a:off x="6927476" y="536464"/>
                <a:ext cx="560004" cy="4265640"/>
                <a:chOff x="5098310" y="226835"/>
                <a:chExt cx="606056" cy="4616434"/>
              </a:xfrm>
              <a:grpFill/>
            </p:grpSpPr>
            <p:sp>
              <p:nvSpPr>
                <p:cNvPr id="329" name="Cube 3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7" name="Group 306"/>
              <p:cNvGrpSpPr>
                <a:grpSpLocks noChangeAspect="1"/>
              </p:cNvGrpSpPr>
              <p:nvPr/>
            </p:nvGrpSpPr>
            <p:grpSpPr>
              <a:xfrm>
                <a:off x="7350880" y="535303"/>
                <a:ext cx="560004" cy="4265640"/>
                <a:chOff x="5098310" y="226835"/>
                <a:chExt cx="606056" cy="4616434"/>
              </a:xfrm>
              <a:grpFill/>
            </p:grpSpPr>
            <p:sp>
              <p:nvSpPr>
                <p:cNvPr id="319" name="Cube 3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8" name="Group 307"/>
              <p:cNvGrpSpPr>
                <a:grpSpLocks noChangeAspect="1"/>
              </p:cNvGrpSpPr>
              <p:nvPr/>
            </p:nvGrpSpPr>
            <p:grpSpPr>
              <a:xfrm>
                <a:off x="7772400" y="535303"/>
                <a:ext cx="560004" cy="4265640"/>
                <a:chOff x="5098310" y="226835"/>
                <a:chExt cx="606056" cy="4616434"/>
              </a:xfrm>
              <a:grpFill/>
            </p:grpSpPr>
            <p:sp>
              <p:nvSpPr>
                <p:cNvPr id="309" name="Cube 30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93" name="Group 292"/>
            <p:cNvGrpSpPr>
              <a:grpSpLocks noChangeAspect="1"/>
            </p:cNvGrpSpPr>
            <p:nvPr/>
          </p:nvGrpSpPr>
          <p:grpSpPr>
            <a:xfrm>
              <a:off x="2384269" y="1717578"/>
              <a:ext cx="230434" cy="1633478"/>
              <a:chOff x="5098310" y="226835"/>
              <a:chExt cx="606056" cy="4616434"/>
            </a:xfrm>
            <a:solidFill>
              <a:srgbClr val="21DAFF"/>
            </a:solidFill>
          </p:grpSpPr>
          <p:sp>
            <p:nvSpPr>
              <p:cNvPr id="294" name="Cube 29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15" name="Group 514"/>
          <p:cNvGrpSpPr/>
          <p:nvPr/>
        </p:nvGrpSpPr>
        <p:grpSpPr>
          <a:xfrm>
            <a:off x="795383" y="1797732"/>
            <a:ext cx="1600976" cy="1451789"/>
            <a:chOff x="826803" y="1717578"/>
            <a:chExt cx="1787900" cy="1636499"/>
          </a:xfrm>
        </p:grpSpPr>
        <p:grpSp>
          <p:nvGrpSpPr>
            <p:cNvPr id="516" name="Group 515"/>
            <p:cNvGrpSpPr>
              <a:grpSpLocks noChangeAspect="1"/>
            </p:cNvGrpSpPr>
            <p:nvPr/>
          </p:nvGrpSpPr>
          <p:grpSpPr>
            <a:xfrm>
              <a:off x="826803" y="1720599"/>
              <a:ext cx="230434" cy="1633478"/>
              <a:chOff x="5098310" y="226835"/>
              <a:chExt cx="606056" cy="4616434"/>
            </a:xfrm>
            <a:solidFill>
              <a:srgbClr val="21DAFF"/>
            </a:solidFill>
          </p:grpSpPr>
          <p:sp>
            <p:nvSpPr>
              <p:cNvPr id="618" name="Cube 6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Cube 6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Cube 6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Cube 6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7" name="Group 516"/>
            <p:cNvGrpSpPr>
              <a:grpSpLocks noChangeAspect="1"/>
            </p:cNvGrpSpPr>
            <p:nvPr/>
          </p:nvGrpSpPr>
          <p:grpSpPr>
            <a:xfrm>
              <a:off x="998415" y="1720154"/>
              <a:ext cx="230434" cy="1633478"/>
              <a:chOff x="5098310" y="226835"/>
              <a:chExt cx="606056" cy="4616434"/>
            </a:xfrm>
            <a:solidFill>
              <a:srgbClr val="21DAFF"/>
            </a:solidFill>
          </p:grpSpPr>
          <p:sp>
            <p:nvSpPr>
              <p:cNvPr id="608" name="Cube 6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Cube 6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Cube 6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8" name="Group 517"/>
            <p:cNvGrpSpPr>
              <a:grpSpLocks noChangeAspect="1"/>
            </p:cNvGrpSpPr>
            <p:nvPr/>
          </p:nvGrpSpPr>
          <p:grpSpPr>
            <a:xfrm>
              <a:off x="1171865" y="1720154"/>
              <a:ext cx="230434" cy="1633478"/>
              <a:chOff x="5098310" y="226835"/>
              <a:chExt cx="606056" cy="4616434"/>
            </a:xfrm>
            <a:solidFill>
              <a:srgbClr val="21DAFF"/>
            </a:solidFill>
          </p:grpSpPr>
          <p:sp>
            <p:nvSpPr>
              <p:cNvPr id="598" name="Cube 5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9" name="Group 518"/>
            <p:cNvGrpSpPr/>
            <p:nvPr/>
          </p:nvGrpSpPr>
          <p:grpSpPr>
            <a:xfrm>
              <a:off x="1343283" y="1718263"/>
              <a:ext cx="578109" cy="1633923"/>
              <a:chOff x="6927476" y="535303"/>
              <a:chExt cx="1404928" cy="4266801"/>
            </a:xfrm>
            <a:solidFill>
              <a:srgbClr val="21DAFF"/>
            </a:solidFill>
          </p:grpSpPr>
          <p:grpSp>
            <p:nvGrpSpPr>
              <p:cNvPr id="565" name="Group 564"/>
              <p:cNvGrpSpPr>
                <a:grpSpLocks noChangeAspect="1"/>
              </p:cNvGrpSpPr>
              <p:nvPr/>
            </p:nvGrpSpPr>
            <p:grpSpPr>
              <a:xfrm>
                <a:off x="6927476" y="536464"/>
                <a:ext cx="560004" cy="4265640"/>
                <a:chOff x="5098310" y="226835"/>
                <a:chExt cx="606056" cy="4616434"/>
              </a:xfrm>
              <a:grpFill/>
            </p:grpSpPr>
            <p:sp>
              <p:nvSpPr>
                <p:cNvPr id="588" name="Cube 5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6" name="Group 565"/>
              <p:cNvGrpSpPr>
                <a:grpSpLocks noChangeAspect="1"/>
              </p:cNvGrpSpPr>
              <p:nvPr/>
            </p:nvGrpSpPr>
            <p:grpSpPr>
              <a:xfrm>
                <a:off x="7350880" y="535303"/>
                <a:ext cx="560004" cy="4265640"/>
                <a:chOff x="5098310" y="226835"/>
                <a:chExt cx="606056" cy="4616434"/>
              </a:xfrm>
              <a:grpFill/>
            </p:grpSpPr>
            <p:sp>
              <p:nvSpPr>
                <p:cNvPr id="578" name="Cube 57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7" name="Group 566"/>
              <p:cNvGrpSpPr>
                <a:grpSpLocks noChangeAspect="1"/>
              </p:cNvGrpSpPr>
              <p:nvPr/>
            </p:nvGrpSpPr>
            <p:grpSpPr>
              <a:xfrm>
                <a:off x="7772400" y="535303"/>
                <a:ext cx="560004" cy="4265640"/>
                <a:chOff x="5098310" y="226835"/>
                <a:chExt cx="606056" cy="4616434"/>
              </a:xfrm>
              <a:grpFill/>
            </p:grpSpPr>
            <p:sp>
              <p:nvSpPr>
                <p:cNvPr id="568" name="Cube 56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Cube 56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0" name="Cube 56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Cube 57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20" name="Group 519"/>
            <p:cNvGrpSpPr/>
            <p:nvPr/>
          </p:nvGrpSpPr>
          <p:grpSpPr>
            <a:xfrm>
              <a:off x="1864294" y="1717818"/>
              <a:ext cx="578109" cy="1633923"/>
              <a:chOff x="6927476" y="535303"/>
              <a:chExt cx="1404928" cy="4266801"/>
            </a:xfrm>
            <a:solidFill>
              <a:srgbClr val="21DAFF"/>
            </a:solidFill>
          </p:grpSpPr>
          <p:grpSp>
            <p:nvGrpSpPr>
              <p:cNvPr id="532" name="Group 531"/>
              <p:cNvGrpSpPr>
                <a:grpSpLocks noChangeAspect="1"/>
              </p:cNvGrpSpPr>
              <p:nvPr/>
            </p:nvGrpSpPr>
            <p:grpSpPr>
              <a:xfrm>
                <a:off x="6927476" y="536464"/>
                <a:ext cx="560004" cy="4265640"/>
                <a:chOff x="5098310" y="226835"/>
                <a:chExt cx="606056" cy="4616434"/>
              </a:xfrm>
              <a:grpFill/>
            </p:grpSpPr>
            <p:sp>
              <p:nvSpPr>
                <p:cNvPr id="555" name="Cube 5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Cube 5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3" name="Group 532"/>
              <p:cNvGrpSpPr>
                <a:grpSpLocks noChangeAspect="1"/>
              </p:cNvGrpSpPr>
              <p:nvPr/>
            </p:nvGrpSpPr>
            <p:grpSpPr>
              <a:xfrm>
                <a:off x="7350880" y="535303"/>
                <a:ext cx="560004" cy="4265640"/>
                <a:chOff x="5098310" y="226835"/>
                <a:chExt cx="606056" cy="4616434"/>
              </a:xfrm>
              <a:grpFill/>
            </p:grpSpPr>
            <p:sp>
              <p:nvSpPr>
                <p:cNvPr id="545" name="Cube 5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Cube 5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4" name="Group 533"/>
              <p:cNvGrpSpPr>
                <a:grpSpLocks noChangeAspect="1"/>
              </p:cNvGrpSpPr>
              <p:nvPr/>
            </p:nvGrpSpPr>
            <p:grpSpPr>
              <a:xfrm>
                <a:off x="7772400" y="535303"/>
                <a:ext cx="560004" cy="4265640"/>
                <a:chOff x="5098310" y="226835"/>
                <a:chExt cx="606056" cy="4616434"/>
              </a:xfrm>
              <a:grpFill/>
            </p:grpSpPr>
            <p:sp>
              <p:nvSpPr>
                <p:cNvPr id="535" name="Cube 53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Cube 53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21" name="Group 520"/>
            <p:cNvGrpSpPr>
              <a:grpSpLocks noChangeAspect="1"/>
            </p:cNvGrpSpPr>
            <p:nvPr/>
          </p:nvGrpSpPr>
          <p:grpSpPr>
            <a:xfrm>
              <a:off x="2384269" y="1717578"/>
              <a:ext cx="230434" cy="1633478"/>
              <a:chOff x="5098310" y="226835"/>
              <a:chExt cx="606056" cy="4616434"/>
            </a:xfrm>
            <a:solidFill>
              <a:srgbClr val="21DAFF"/>
            </a:solidFill>
          </p:grpSpPr>
          <p:sp>
            <p:nvSpPr>
              <p:cNvPr id="522" name="Cube 52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Cube 52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28" name="Group 627"/>
          <p:cNvGrpSpPr/>
          <p:nvPr/>
        </p:nvGrpSpPr>
        <p:grpSpPr>
          <a:xfrm>
            <a:off x="1012572" y="1894164"/>
            <a:ext cx="1600976" cy="1451789"/>
            <a:chOff x="826803" y="1717578"/>
            <a:chExt cx="1787900" cy="1636499"/>
          </a:xfrm>
        </p:grpSpPr>
        <p:grpSp>
          <p:nvGrpSpPr>
            <p:cNvPr id="629" name="Group 628"/>
            <p:cNvGrpSpPr>
              <a:grpSpLocks noChangeAspect="1"/>
            </p:cNvGrpSpPr>
            <p:nvPr/>
          </p:nvGrpSpPr>
          <p:grpSpPr>
            <a:xfrm>
              <a:off x="826803" y="1720599"/>
              <a:ext cx="230434" cy="1633478"/>
              <a:chOff x="5098310" y="226835"/>
              <a:chExt cx="606056" cy="4616434"/>
            </a:xfrm>
            <a:solidFill>
              <a:srgbClr val="21DAFF"/>
            </a:solidFill>
          </p:grpSpPr>
          <p:sp>
            <p:nvSpPr>
              <p:cNvPr id="731" name="Cube 73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0" name="Group 629"/>
            <p:cNvGrpSpPr>
              <a:grpSpLocks noChangeAspect="1"/>
            </p:cNvGrpSpPr>
            <p:nvPr/>
          </p:nvGrpSpPr>
          <p:grpSpPr>
            <a:xfrm>
              <a:off x="998415" y="1720154"/>
              <a:ext cx="230434" cy="1633478"/>
              <a:chOff x="5098310" y="226835"/>
              <a:chExt cx="606056" cy="4616434"/>
            </a:xfrm>
            <a:solidFill>
              <a:srgbClr val="21DAFF"/>
            </a:solidFill>
          </p:grpSpPr>
          <p:sp>
            <p:nvSpPr>
              <p:cNvPr id="721" name="Cube 72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1" name="Group 630"/>
            <p:cNvGrpSpPr>
              <a:grpSpLocks noChangeAspect="1"/>
            </p:cNvGrpSpPr>
            <p:nvPr/>
          </p:nvGrpSpPr>
          <p:grpSpPr>
            <a:xfrm>
              <a:off x="1171865" y="1720154"/>
              <a:ext cx="230434" cy="1633478"/>
              <a:chOff x="5098310" y="226835"/>
              <a:chExt cx="606056" cy="4616434"/>
            </a:xfrm>
            <a:solidFill>
              <a:srgbClr val="21DAFF"/>
            </a:solidFill>
          </p:grpSpPr>
          <p:sp>
            <p:nvSpPr>
              <p:cNvPr id="711" name="Cube 71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2" name="Group 631"/>
            <p:cNvGrpSpPr/>
            <p:nvPr/>
          </p:nvGrpSpPr>
          <p:grpSpPr>
            <a:xfrm>
              <a:off x="1343283" y="1718263"/>
              <a:ext cx="578109" cy="1633923"/>
              <a:chOff x="6927476" y="535303"/>
              <a:chExt cx="1404928" cy="4266801"/>
            </a:xfrm>
            <a:solidFill>
              <a:srgbClr val="21DAFF"/>
            </a:solidFill>
          </p:grpSpPr>
          <p:grpSp>
            <p:nvGrpSpPr>
              <p:cNvPr id="678" name="Group 677"/>
              <p:cNvGrpSpPr>
                <a:grpSpLocks noChangeAspect="1"/>
              </p:cNvGrpSpPr>
              <p:nvPr/>
            </p:nvGrpSpPr>
            <p:grpSpPr>
              <a:xfrm>
                <a:off x="6927476" y="536464"/>
                <a:ext cx="560004" cy="4265640"/>
                <a:chOff x="5098310" y="226835"/>
                <a:chExt cx="606056" cy="4616434"/>
              </a:xfrm>
              <a:grpFill/>
            </p:grpSpPr>
            <p:sp>
              <p:nvSpPr>
                <p:cNvPr id="701" name="Cube 70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9" name="Group 678"/>
              <p:cNvGrpSpPr>
                <a:grpSpLocks noChangeAspect="1"/>
              </p:cNvGrpSpPr>
              <p:nvPr/>
            </p:nvGrpSpPr>
            <p:grpSpPr>
              <a:xfrm>
                <a:off x="7350880" y="535303"/>
                <a:ext cx="560004" cy="4265640"/>
                <a:chOff x="5098310" y="226835"/>
                <a:chExt cx="606056" cy="4616434"/>
              </a:xfrm>
              <a:grpFill/>
            </p:grpSpPr>
            <p:sp>
              <p:nvSpPr>
                <p:cNvPr id="691" name="Cube 69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0" name="Group 679"/>
              <p:cNvGrpSpPr>
                <a:grpSpLocks noChangeAspect="1"/>
              </p:cNvGrpSpPr>
              <p:nvPr/>
            </p:nvGrpSpPr>
            <p:grpSpPr>
              <a:xfrm>
                <a:off x="7772400" y="535303"/>
                <a:ext cx="560004" cy="4265640"/>
                <a:chOff x="5098310" y="226835"/>
                <a:chExt cx="606056" cy="4616434"/>
              </a:xfrm>
              <a:grpFill/>
            </p:grpSpPr>
            <p:sp>
              <p:nvSpPr>
                <p:cNvPr id="681" name="Cube 68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33" name="Group 632"/>
            <p:cNvGrpSpPr/>
            <p:nvPr/>
          </p:nvGrpSpPr>
          <p:grpSpPr>
            <a:xfrm>
              <a:off x="1864294" y="1717818"/>
              <a:ext cx="578109" cy="1633923"/>
              <a:chOff x="6927476" y="535303"/>
              <a:chExt cx="1404928" cy="4266801"/>
            </a:xfrm>
            <a:solidFill>
              <a:srgbClr val="21DAFF"/>
            </a:solidFill>
          </p:grpSpPr>
          <p:grpSp>
            <p:nvGrpSpPr>
              <p:cNvPr id="645" name="Group 644"/>
              <p:cNvGrpSpPr>
                <a:grpSpLocks noChangeAspect="1"/>
              </p:cNvGrpSpPr>
              <p:nvPr/>
            </p:nvGrpSpPr>
            <p:grpSpPr>
              <a:xfrm>
                <a:off x="6927476" y="536464"/>
                <a:ext cx="560004" cy="4265640"/>
                <a:chOff x="5098310" y="226835"/>
                <a:chExt cx="606056" cy="4616434"/>
              </a:xfrm>
              <a:grpFill/>
            </p:grpSpPr>
            <p:sp>
              <p:nvSpPr>
                <p:cNvPr id="668" name="Cube 66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5" name="Cube 67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6" name="Cube 67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7" name="Cube 67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6" name="Group 645"/>
              <p:cNvGrpSpPr>
                <a:grpSpLocks noChangeAspect="1"/>
              </p:cNvGrpSpPr>
              <p:nvPr/>
            </p:nvGrpSpPr>
            <p:grpSpPr>
              <a:xfrm>
                <a:off x="7350880" y="535303"/>
                <a:ext cx="560004" cy="4265640"/>
                <a:chOff x="5098310" y="226835"/>
                <a:chExt cx="606056" cy="4616434"/>
              </a:xfrm>
              <a:grpFill/>
            </p:grpSpPr>
            <p:sp>
              <p:nvSpPr>
                <p:cNvPr id="658" name="Cube 65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5" name="Cube 66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7" name="Group 646"/>
              <p:cNvGrpSpPr>
                <a:grpSpLocks noChangeAspect="1"/>
              </p:cNvGrpSpPr>
              <p:nvPr/>
            </p:nvGrpSpPr>
            <p:grpSpPr>
              <a:xfrm>
                <a:off x="7772400" y="535303"/>
                <a:ext cx="560004" cy="4265640"/>
                <a:chOff x="5098310" y="226835"/>
                <a:chExt cx="606056" cy="4616434"/>
              </a:xfrm>
              <a:grpFill/>
            </p:grpSpPr>
            <p:sp>
              <p:nvSpPr>
                <p:cNvPr id="648" name="Cube 64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5" name="Cube 65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34" name="Group 633"/>
            <p:cNvGrpSpPr>
              <a:grpSpLocks noChangeAspect="1"/>
            </p:cNvGrpSpPr>
            <p:nvPr/>
          </p:nvGrpSpPr>
          <p:grpSpPr>
            <a:xfrm>
              <a:off x="2384269" y="1717578"/>
              <a:ext cx="230434" cy="1633478"/>
              <a:chOff x="5098310" y="226835"/>
              <a:chExt cx="606056" cy="4616434"/>
            </a:xfrm>
            <a:solidFill>
              <a:srgbClr val="21DAFF"/>
            </a:solidFill>
          </p:grpSpPr>
          <p:sp>
            <p:nvSpPr>
              <p:cNvPr id="635" name="Cube 63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Cube 64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Cube 64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Cube 64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41" name="Group 740"/>
          <p:cNvGrpSpPr/>
          <p:nvPr/>
        </p:nvGrpSpPr>
        <p:grpSpPr>
          <a:xfrm>
            <a:off x="1286599" y="1978086"/>
            <a:ext cx="1600976" cy="1451789"/>
            <a:chOff x="826803" y="1717578"/>
            <a:chExt cx="1787900" cy="1636499"/>
          </a:xfrm>
        </p:grpSpPr>
        <p:grpSp>
          <p:nvGrpSpPr>
            <p:cNvPr id="742" name="Group 741"/>
            <p:cNvGrpSpPr>
              <a:grpSpLocks noChangeAspect="1"/>
            </p:cNvGrpSpPr>
            <p:nvPr/>
          </p:nvGrpSpPr>
          <p:grpSpPr>
            <a:xfrm>
              <a:off x="826803" y="1720599"/>
              <a:ext cx="230434" cy="1633478"/>
              <a:chOff x="5098310" y="226835"/>
              <a:chExt cx="606056" cy="4616434"/>
            </a:xfrm>
            <a:solidFill>
              <a:srgbClr val="21DAFF"/>
            </a:solidFill>
          </p:grpSpPr>
          <p:sp>
            <p:nvSpPr>
              <p:cNvPr id="844" name="Cube 84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5" name="Cube 84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6" name="Cube 8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7" name="Cube 84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8" name="Cube 84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9" name="Cube 8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0" name="Cube 84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1" name="Cube 8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2" name="Cube 8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53" name="Cube 8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3" name="Group 742"/>
            <p:cNvGrpSpPr>
              <a:grpSpLocks noChangeAspect="1"/>
            </p:cNvGrpSpPr>
            <p:nvPr/>
          </p:nvGrpSpPr>
          <p:grpSpPr>
            <a:xfrm>
              <a:off x="998415" y="1720154"/>
              <a:ext cx="230434" cy="1633478"/>
              <a:chOff x="5098310" y="226835"/>
              <a:chExt cx="606056" cy="4616434"/>
            </a:xfrm>
            <a:solidFill>
              <a:srgbClr val="21DAFF"/>
            </a:solidFill>
          </p:grpSpPr>
          <p:sp>
            <p:nvSpPr>
              <p:cNvPr id="834" name="Cube 83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5" name="Cube 83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6" name="Cube 83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7" name="Cube 83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8" name="Cube 83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9" name="Cube 83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0" name="Cube 83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1" name="Cube 84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2" name="Cube 84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3" name="Cube 84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4" name="Group 743"/>
            <p:cNvGrpSpPr>
              <a:grpSpLocks noChangeAspect="1"/>
            </p:cNvGrpSpPr>
            <p:nvPr/>
          </p:nvGrpSpPr>
          <p:grpSpPr>
            <a:xfrm>
              <a:off x="1171865" y="1720154"/>
              <a:ext cx="230434" cy="1633478"/>
              <a:chOff x="5098310" y="226835"/>
              <a:chExt cx="606056" cy="4616434"/>
            </a:xfrm>
            <a:solidFill>
              <a:srgbClr val="21DAFF"/>
            </a:solidFill>
          </p:grpSpPr>
          <p:sp>
            <p:nvSpPr>
              <p:cNvPr id="824" name="Cube 82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5" name="Cube 82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6" name="Cube 82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7" name="Cube 82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8" name="Cube 82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9" name="Cube 82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0" name="Cube 82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1" name="Cube 83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2" name="Cube 83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3" name="Cube 83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45" name="Group 744"/>
            <p:cNvGrpSpPr/>
            <p:nvPr/>
          </p:nvGrpSpPr>
          <p:grpSpPr>
            <a:xfrm>
              <a:off x="1343283" y="1718263"/>
              <a:ext cx="578109" cy="1633923"/>
              <a:chOff x="6927476" y="535303"/>
              <a:chExt cx="1404928" cy="4266801"/>
            </a:xfrm>
            <a:solidFill>
              <a:srgbClr val="21DAFF"/>
            </a:solidFill>
          </p:grpSpPr>
          <p:grpSp>
            <p:nvGrpSpPr>
              <p:cNvPr id="791" name="Group 790"/>
              <p:cNvGrpSpPr>
                <a:grpSpLocks noChangeAspect="1"/>
              </p:cNvGrpSpPr>
              <p:nvPr/>
            </p:nvGrpSpPr>
            <p:grpSpPr>
              <a:xfrm>
                <a:off x="6927476" y="536464"/>
                <a:ext cx="560004" cy="4265640"/>
                <a:chOff x="5098310" y="226835"/>
                <a:chExt cx="606056" cy="4616434"/>
              </a:xfrm>
              <a:grpFill/>
            </p:grpSpPr>
            <p:sp>
              <p:nvSpPr>
                <p:cNvPr id="814" name="Cube 81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5" name="Cube 81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6" name="Cube 81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7" name="Cube 81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8" name="Cube 817"/>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9" name="Cube 81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0" name="Cube 81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1" name="Cube 82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2" name="Cube 82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23" name="Cube 82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2" name="Group 791"/>
              <p:cNvGrpSpPr>
                <a:grpSpLocks noChangeAspect="1"/>
              </p:cNvGrpSpPr>
              <p:nvPr/>
            </p:nvGrpSpPr>
            <p:grpSpPr>
              <a:xfrm>
                <a:off x="7350880" y="535303"/>
                <a:ext cx="560004" cy="4265640"/>
                <a:chOff x="5098310" y="226835"/>
                <a:chExt cx="606056" cy="4616434"/>
              </a:xfrm>
              <a:grpFill/>
            </p:grpSpPr>
            <p:sp>
              <p:nvSpPr>
                <p:cNvPr id="804" name="Cube 80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5" name="Cube 80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6" name="Cube 80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7" name="Cube 80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8" name="Cube 80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9" name="Cube 80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0" name="Cube 80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1" name="Cube 81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2" name="Cube 81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3" name="Cube 81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93" name="Group 792"/>
              <p:cNvGrpSpPr>
                <a:grpSpLocks noChangeAspect="1"/>
              </p:cNvGrpSpPr>
              <p:nvPr/>
            </p:nvGrpSpPr>
            <p:grpSpPr>
              <a:xfrm>
                <a:off x="7772400" y="535303"/>
                <a:ext cx="560004" cy="4265640"/>
                <a:chOff x="5098310" y="226835"/>
                <a:chExt cx="606056" cy="4616434"/>
              </a:xfrm>
              <a:grpFill/>
            </p:grpSpPr>
            <p:sp>
              <p:nvSpPr>
                <p:cNvPr id="794" name="Cube 79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5" name="Cube 79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6" name="Cube 79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7" name="Cube 79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8" name="Cube 79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9" name="Cube 79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0" name="Cube 79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1" name="Cube 80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2" name="Cube 80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3" name="Cube 80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46" name="Group 745"/>
            <p:cNvGrpSpPr/>
            <p:nvPr/>
          </p:nvGrpSpPr>
          <p:grpSpPr>
            <a:xfrm>
              <a:off x="1864294" y="1717818"/>
              <a:ext cx="578109" cy="1633923"/>
              <a:chOff x="6927476" y="535303"/>
              <a:chExt cx="1404928" cy="4266801"/>
            </a:xfrm>
            <a:solidFill>
              <a:srgbClr val="21DAFF"/>
            </a:solidFill>
          </p:grpSpPr>
          <p:grpSp>
            <p:nvGrpSpPr>
              <p:cNvPr id="758" name="Group 757"/>
              <p:cNvGrpSpPr>
                <a:grpSpLocks noChangeAspect="1"/>
              </p:cNvGrpSpPr>
              <p:nvPr/>
            </p:nvGrpSpPr>
            <p:grpSpPr>
              <a:xfrm>
                <a:off x="6927476" y="536464"/>
                <a:ext cx="560004" cy="4265640"/>
                <a:chOff x="5098310" y="226835"/>
                <a:chExt cx="606056" cy="4616434"/>
              </a:xfrm>
              <a:grpFill/>
            </p:grpSpPr>
            <p:sp>
              <p:nvSpPr>
                <p:cNvPr id="781" name="Cube 78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2" name="Cube 78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3" name="Cube 78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4" name="Cube 78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5" name="Cube 784"/>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6" name="Cube 78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7" name="Cube 78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8" name="Cube 78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9" name="Cube 78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0" name="Cube 78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59" name="Group 758"/>
              <p:cNvGrpSpPr>
                <a:grpSpLocks noChangeAspect="1"/>
              </p:cNvGrpSpPr>
              <p:nvPr/>
            </p:nvGrpSpPr>
            <p:grpSpPr>
              <a:xfrm>
                <a:off x="7350880" y="535303"/>
                <a:ext cx="560004" cy="4265640"/>
                <a:chOff x="5098310" y="226835"/>
                <a:chExt cx="606056" cy="4616434"/>
              </a:xfrm>
              <a:grpFill/>
            </p:grpSpPr>
            <p:sp>
              <p:nvSpPr>
                <p:cNvPr id="771" name="Cube 77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2" name="Cube 77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3" name="Cube 77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4" name="Cube 77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5" name="Cube 77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6" name="Cube 77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7" name="Cube 77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8" name="Cube 77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9" name="Cube 77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0" name="Cube 77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760" name="Group 759"/>
              <p:cNvGrpSpPr>
                <a:grpSpLocks noChangeAspect="1"/>
              </p:cNvGrpSpPr>
              <p:nvPr/>
            </p:nvGrpSpPr>
            <p:grpSpPr>
              <a:xfrm>
                <a:off x="7772400" y="535303"/>
                <a:ext cx="560004" cy="4265640"/>
                <a:chOff x="5098310" y="226835"/>
                <a:chExt cx="606056" cy="4616434"/>
              </a:xfrm>
              <a:grpFill/>
            </p:grpSpPr>
            <p:sp>
              <p:nvSpPr>
                <p:cNvPr id="761" name="Cube 76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2" name="Cube 76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3" name="Cube 76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4" name="Cube 76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5" name="Cube 76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6" name="Cube 76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7" name="Cube 76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8" name="Cube 76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69" name="Cube 76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70" name="Cube 76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747" name="Group 746"/>
            <p:cNvGrpSpPr>
              <a:grpSpLocks noChangeAspect="1"/>
            </p:cNvGrpSpPr>
            <p:nvPr/>
          </p:nvGrpSpPr>
          <p:grpSpPr>
            <a:xfrm>
              <a:off x="2384269" y="1717578"/>
              <a:ext cx="230434" cy="1633478"/>
              <a:chOff x="5098310" y="226835"/>
              <a:chExt cx="606056" cy="4616434"/>
            </a:xfrm>
            <a:solidFill>
              <a:srgbClr val="21DAFF"/>
            </a:solidFill>
          </p:grpSpPr>
          <p:sp>
            <p:nvSpPr>
              <p:cNvPr id="748" name="Cube 74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9" name="Cube 74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0" name="Cube 74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1" name="Cube 750"/>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2" name="Cube 75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3" name="Cube 75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4" name="Cube 75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5" name="Cube 75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6" name="Cube 75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57" name="Cube 75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4" name="TextBox 3"/>
          <p:cNvSpPr txBox="1"/>
          <p:nvPr/>
        </p:nvSpPr>
        <p:spPr>
          <a:xfrm>
            <a:off x="2079978" y="4286250"/>
            <a:ext cx="901209" cy="523220"/>
          </a:xfrm>
          <a:prstGeom prst="rect">
            <a:avLst/>
          </a:prstGeom>
          <a:noFill/>
        </p:spPr>
        <p:txBody>
          <a:bodyPr wrap="none" rtlCol="0">
            <a:spAutoFit/>
          </a:bodyPr>
          <a:lstStyle/>
          <a:p>
            <a:r>
              <a:rPr lang="en-US" sz="2800" dirty="0" smtClean="0">
                <a:solidFill>
                  <a:schemeClr val="accent5"/>
                </a:solidFill>
                <a:latin typeface="Orly's Font 2" pitchFamily="66" charset="0"/>
              </a:rPr>
              <a:t>360</a:t>
            </a:r>
            <a:endParaRPr lang="en-US" sz="2800" dirty="0" smtClean="0">
              <a:latin typeface="Orly's Font" pitchFamily="66" charset="0"/>
              <a:ea typeface="Verdana" pitchFamily="34" charset="0"/>
              <a:cs typeface="Verdana" pitchFamily="34" charset="0"/>
            </a:endParaRPr>
          </a:p>
        </p:txBody>
      </p:sp>
      <p:sp>
        <p:nvSpPr>
          <p:cNvPr id="854" name="TextBox 853"/>
          <p:cNvSpPr txBox="1"/>
          <p:nvPr/>
        </p:nvSpPr>
        <p:spPr>
          <a:xfrm>
            <a:off x="3250805" y="4310944"/>
            <a:ext cx="881973" cy="523220"/>
          </a:xfrm>
          <a:prstGeom prst="rect">
            <a:avLst/>
          </a:prstGeom>
          <a:noFill/>
        </p:spPr>
        <p:txBody>
          <a:bodyPr wrap="none" rtlCol="0">
            <a:spAutoFit/>
          </a:bodyPr>
          <a:lstStyle/>
          <a:p>
            <a:r>
              <a:rPr lang="en-US" sz="2800" dirty="0">
                <a:solidFill>
                  <a:schemeClr val="accent5"/>
                </a:solidFill>
                <a:latin typeface="Orly's Font 2" pitchFamily="66" charset="0"/>
              </a:rPr>
              <a:t>4</a:t>
            </a:r>
            <a:r>
              <a:rPr lang="en-US" sz="2800" dirty="0" smtClean="0">
                <a:solidFill>
                  <a:schemeClr val="accent5"/>
                </a:solidFill>
                <a:latin typeface="Orly's Font 2" pitchFamily="66" charset="0"/>
              </a:rPr>
              <a:t>60</a:t>
            </a:r>
            <a:endParaRPr lang="en-US" sz="2800" dirty="0" smtClean="0">
              <a:latin typeface="Orly's Font" pitchFamily="66" charset="0"/>
              <a:ea typeface="Verdana" pitchFamily="34" charset="0"/>
              <a:cs typeface="Verdana" pitchFamily="34" charset="0"/>
            </a:endParaRPr>
          </a:p>
        </p:txBody>
      </p:sp>
      <p:sp>
        <p:nvSpPr>
          <p:cNvPr id="855" name="TextBox 854"/>
          <p:cNvSpPr txBox="1"/>
          <p:nvPr/>
        </p:nvSpPr>
        <p:spPr>
          <a:xfrm>
            <a:off x="4433609" y="4286250"/>
            <a:ext cx="910827" cy="523220"/>
          </a:xfrm>
          <a:prstGeom prst="rect">
            <a:avLst/>
          </a:prstGeom>
          <a:noFill/>
        </p:spPr>
        <p:txBody>
          <a:bodyPr wrap="none" rtlCol="0">
            <a:spAutoFit/>
          </a:bodyPr>
          <a:lstStyle/>
          <a:p>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60</a:t>
            </a:r>
            <a:endParaRPr lang="en-US" sz="2800" dirty="0" smtClean="0">
              <a:latin typeface="Orly's Font" pitchFamily="66" charset="0"/>
              <a:ea typeface="Verdana" pitchFamily="34" charset="0"/>
              <a:cs typeface="Verdana" pitchFamily="34" charset="0"/>
            </a:endParaRPr>
          </a:p>
        </p:txBody>
      </p:sp>
      <p:sp>
        <p:nvSpPr>
          <p:cNvPr id="856" name="Text Placeholder 2"/>
          <p:cNvSpPr txBox="1">
            <a:spLocks/>
          </p:cNvSpPr>
          <p:nvPr/>
        </p:nvSpPr>
        <p:spPr bwMode="auto">
          <a:xfrm>
            <a:off x="685800" y="3626152"/>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3</a:t>
            </a:r>
          </a:p>
        </p:txBody>
      </p:sp>
      <p:sp>
        <p:nvSpPr>
          <p:cNvPr id="857" name="Text Placeholder 2"/>
          <p:cNvSpPr txBox="1">
            <a:spLocks/>
          </p:cNvSpPr>
          <p:nvPr/>
        </p:nvSpPr>
        <p:spPr bwMode="auto">
          <a:xfrm>
            <a:off x="725310" y="3611739"/>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858" name="Text Placeholder 2"/>
          <p:cNvSpPr txBox="1">
            <a:spLocks/>
          </p:cNvSpPr>
          <p:nvPr/>
        </p:nvSpPr>
        <p:spPr bwMode="auto">
          <a:xfrm>
            <a:off x="725310" y="3658305"/>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5</a:t>
            </a:r>
          </a:p>
        </p:txBody>
      </p:sp>
      <p:sp>
        <p:nvSpPr>
          <p:cNvPr id="859" name="TextBox 858"/>
          <p:cNvSpPr txBox="1"/>
          <p:nvPr/>
        </p:nvSpPr>
        <p:spPr>
          <a:xfrm>
            <a:off x="1134802" y="4286250"/>
            <a:ext cx="901209" cy="523220"/>
          </a:xfrm>
          <a:prstGeom prst="rect">
            <a:avLst/>
          </a:prstGeom>
          <a:noFill/>
        </p:spPr>
        <p:txBody>
          <a:bodyPr wrap="none" rtlCol="0">
            <a:spAutoFit/>
          </a:bodyPr>
          <a:lstStyle/>
          <a:p>
            <a:r>
              <a:rPr lang="en-US" sz="2800" dirty="0" smtClean="0">
                <a:solidFill>
                  <a:schemeClr val="accent5"/>
                </a:solidFill>
                <a:latin typeface="Orly's Font 2" pitchFamily="66" charset="0"/>
              </a:rPr>
              <a:t>260</a:t>
            </a:r>
            <a:endParaRPr lang="en-US" sz="2800" dirty="0" smtClean="0">
              <a:latin typeface="Orly's Font" pitchFamily="66" charset="0"/>
              <a:ea typeface="Verdana" pitchFamily="34" charset="0"/>
              <a:cs typeface="Verdana" pitchFamily="34" charset="0"/>
            </a:endParaRPr>
          </a:p>
        </p:txBody>
      </p:sp>
    </p:spTree>
    <p:extLst>
      <p:ext uri="{BB962C8B-B14F-4D97-AF65-F5344CB8AC3E}">
        <p14:creationId xmlns:p14="http://schemas.microsoft.com/office/powerpoint/2010/main" val="366009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87"/>
                                        </p:tgtEl>
                                        <p:attrNameLst>
                                          <p:attrName>style.visibility</p:attrName>
                                        </p:attrNameLst>
                                      </p:cBhvr>
                                      <p:to>
                                        <p:strVal val="visible"/>
                                      </p:to>
                                    </p:set>
                                    <p:animEffect transition="in" filter="fade">
                                      <p:cBhvr>
                                        <p:cTn id="13" dur="500"/>
                                        <p:tgtEl>
                                          <p:spTgt spid="287"/>
                                        </p:tgtEl>
                                      </p:cBhvr>
                                    </p:animEffect>
                                  </p:childTnLst>
                                </p:cTn>
                              </p:par>
                              <p:par>
                                <p:cTn id="14" presetID="10" presetClass="entr" presetSubtype="0" fill="hold" nodeType="withEffect">
                                  <p:stCondLst>
                                    <p:cond delay="0"/>
                                  </p:stCondLst>
                                  <p:childTnLst>
                                    <p:set>
                                      <p:cBhvr>
                                        <p:cTn id="15" dur="1" fill="hold">
                                          <p:stCondLst>
                                            <p:cond delay="0"/>
                                          </p:stCondLst>
                                        </p:cTn>
                                        <p:tgtEl>
                                          <p:spTgt spid="265"/>
                                        </p:tgtEl>
                                        <p:attrNameLst>
                                          <p:attrName>style.visibility</p:attrName>
                                        </p:attrNameLst>
                                      </p:cBhvr>
                                      <p:to>
                                        <p:strVal val="visible"/>
                                      </p:to>
                                    </p:set>
                                    <p:animEffect transition="in" filter="fade">
                                      <p:cBhvr>
                                        <p:cTn id="16" dur="500"/>
                                        <p:tgtEl>
                                          <p:spTgt spid="265"/>
                                        </p:tgtEl>
                                      </p:cBhvr>
                                    </p:animEffect>
                                  </p:childTnLst>
                                </p:cTn>
                              </p:par>
                              <p:par>
                                <p:cTn id="17" presetID="10" presetClass="entr" presetSubtype="0" fill="hold" nodeType="withEffect">
                                  <p:stCondLst>
                                    <p:cond delay="0"/>
                                  </p:stCondLst>
                                  <p:childTnLst>
                                    <p:set>
                                      <p:cBhvr>
                                        <p:cTn id="18" dur="1" fill="hold">
                                          <p:stCondLst>
                                            <p:cond delay="0"/>
                                          </p:stCondLst>
                                        </p:cTn>
                                        <p:tgtEl>
                                          <p:spTgt spid="276"/>
                                        </p:tgtEl>
                                        <p:attrNameLst>
                                          <p:attrName>style.visibility</p:attrName>
                                        </p:attrNameLst>
                                      </p:cBhvr>
                                      <p:to>
                                        <p:strVal val="visible"/>
                                      </p:to>
                                    </p:set>
                                    <p:animEffect transition="in" filter="fade">
                                      <p:cBhvr>
                                        <p:cTn id="19" dur="500"/>
                                        <p:tgtEl>
                                          <p:spTgt spid="276"/>
                                        </p:tgtEl>
                                      </p:cBhvr>
                                    </p:animEffect>
                                  </p:childTnLst>
                                </p:cTn>
                              </p:par>
                              <p:par>
                                <p:cTn id="20" presetID="10" presetClass="entr" presetSubtype="0" fill="hold" nodeType="withEffect">
                                  <p:stCondLst>
                                    <p:cond delay="0"/>
                                  </p:stCondLst>
                                  <p:childTnLst>
                                    <p:set>
                                      <p:cBhvr>
                                        <p:cTn id="21" dur="1" fill="hold">
                                          <p:stCondLst>
                                            <p:cond delay="0"/>
                                          </p:stCondLst>
                                        </p:cTn>
                                        <p:tgtEl>
                                          <p:spTgt spid="218"/>
                                        </p:tgtEl>
                                        <p:attrNameLst>
                                          <p:attrName>style.visibility</p:attrName>
                                        </p:attrNameLst>
                                      </p:cBhvr>
                                      <p:to>
                                        <p:strVal val="visible"/>
                                      </p:to>
                                    </p:set>
                                    <p:animEffect transition="in" filter="fade">
                                      <p:cBhvr>
                                        <p:cTn id="22" dur="500"/>
                                        <p:tgtEl>
                                          <p:spTgt spid="218"/>
                                        </p:tgtEl>
                                      </p:cBhvr>
                                    </p:animEffect>
                                  </p:childTnLst>
                                </p:cTn>
                              </p:par>
                              <p:par>
                                <p:cTn id="23" presetID="10" presetClass="entr" presetSubtype="0" fill="hold" nodeType="withEffect">
                                  <p:stCondLst>
                                    <p:cond delay="0"/>
                                  </p:stCondLst>
                                  <p:childTnLst>
                                    <p:set>
                                      <p:cBhvr>
                                        <p:cTn id="24" dur="1" fill="hold">
                                          <p:stCondLst>
                                            <p:cond delay="0"/>
                                          </p:stCondLst>
                                        </p:cTn>
                                        <p:tgtEl>
                                          <p:spTgt spid="231"/>
                                        </p:tgtEl>
                                        <p:attrNameLst>
                                          <p:attrName>style.visibility</p:attrName>
                                        </p:attrNameLst>
                                      </p:cBhvr>
                                      <p:to>
                                        <p:strVal val="visible"/>
                                      </p:to>
                                    </p:set>
                                    <p:animEffect transition="in" filter="fade">
                                      <p:cBhvr>
                                        <p:cTn id="25" dur="500"/>
                                        <p:tgtEl>
                                          <p:spTgt spid="231"/>
                                        </p:tgtEl>
                                      </p:cBhvr>
                                    </p:animEffect>
                                  </p:childTnLst>
                                </p:cTn>
                              </p:par>
                              <p:par>
                                <p:cTn id="26" presetID="10" presetClass="entr" presetSubtype="0" fill="hold" nodeType="withEffect">
                                  <p:stCondLst>
                                    <p:cond delay="0"/>
                                  </p:stCondLst>
                                  <p:childTnLst>
                                    <p:set>
                                      <p:cBhvr>
                                        <p:cTn id="27" dur="1" fill="hold">
                                          <p:stCondLst>
                                            <p:cond delay="0"/>
                                          </p:stCondLst>
                                        </p:cTn>
                                        <p:tgtEl>
                                          <p:spTgt spid="217"/>
                                        </p:tgtEl>
                                        <p:attrNameLst>
                                          <p:attrName>style.visibility</p:attrName>
                                        </p:attrNameLst>
                                      </p:cBhvr>
                                      <p:to>
                                        <p:strVal val="visible"/>
                                      </p:to>
                                    </p:set>
                                    <p:animEffect transition="in" filter="fade">
                                      <p:cBhvr>
                                        <p:cTn id="28" dur="500"/>
                                        <p:tgtEl>
                                          <p:spTgt spid="217"/>
                                        </p:tgtEl>
                                      </p:cBhvr>
                                    </p:animEffect>
                                  </p:childTnLst>
                                </p:cTn>
                              </p:par>
                              <p:par>
                                <p:cTn id="29" presetID="10" presetClass="entr" presetSubtype="0" fill="hold" nodeType="withEffect">
                                  <p:stCondLst>
                                    <p:cond delay="0"/>
                                  </p:stCondLst>
                                  <p:childTnLst>
                                    <p:set>
                                      <p:cBhvr>
                                        <p:cTn id="30" dur="1" fill="hold">
                                          <p:stCondLst>
                                            <p:cond delay="0"/>
                                          </p:stCondLst>
                                        </p:cTn>
                                        <p:tgtEl>
                                          <p:spTgt spid="254"/>
                                        </p:tgtEl>
                                        <p:attrNameLst>
                                          <p:attrName>style.visibility</p:attrName>
                                        </p:attrNameLst>
                                      </p:cBhvr>
                                      <p:to>
                                        <p:strVal val="visible"/>
                                      </p:to>
                                    </p:set>
                                    <p:animEffect transition="in" filter="fade">
                                      <p:cBhvr>
                                        <p:cTn id="31" dur="500"/>
                                        <p:tgtEl>
                                          <p:spTgt spid="2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500"/>
                                        <p:tgtEl>
                                          <p:spTgt spid="9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fade">
                                      <p:cBhvr>
                                        <p:cTn id="40" dur="500"/>
                                        <p:tgtEl>
                                          <p:spTgt spid="10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fade">
                                      <p:cBhvr>
                                        <p:cTn id="46" dur="500"/>
                                        <p:tgtEl>
                                          <p:spTgt spid="10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859"/>
                                        </p:tgtEl>
                                        <p:attrNameLst>
                                          <p:attrName>style.visibility</p:attrName>
                                        </p:attrNameLst>
                                      </p:cBhvr>
                                      <p:to>
                                        <p:strVal val="visible"/>
                                      </p:to>
                                    </p:set>
                                  </p:childTnLst>
                                </p:cTn>
                              </p:par>
                              <p:par>
                                <p:cTn id="54" presetID="10" presetClass="entr" presetSubtype="0" fill="hold" grpId="0" nodeType="withEffect">
                                  <p:stCondLst>
                                    <p:cond delay="0"/>
                                  </p:stCondLst>
                                  <p:childTnLst>
                                    <p:set>
                                      <p:cBhvr>
                                        <p:cTn id="55" dur="1" fill="hold">
                                          <p:stCondLst>
                                            <p:cond delay="0"/>
                                          </p:stCondLst>
                                        </p:cTn>
                                        <p:tgtEl>
                                          <p:spTgt spid="244"/>
                                        </p:tgtEl>
                                        <p:attrNameLst>
                                          <p:attrName>style.visibility</p:attrName>
                                        </p:attrNameLst>
                                      </p:cBhvr>
                                      <p:to>
                                        <p:strVal val="visible"/>
                                      </p:to>
                                    </p:set>
                                    <p:animEffect transition="in" filter="fade">
                                      <p:cBhvr>
                                        <p:cTn id="56" dur="500"/>
                                        <p:tgtEl>
                                          <p:spTgt spid="24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15"/>
                                        </p:tgtEl>
                                        <p:attrNameLst>
                                          <p:attrName>style.visibility</p:attrName>
                                        </p:attrNameLst>
                                      </p:cBhvr>
                                      <p:to>
                                        <p:strVal val="visible"/>
                                      </p:to>
                                    </p:set>
                                    <p:animEffect transition="in" filter="fade">
                                      <p:cBhvr>
                                        <p:cTn id="61" dur="500"/>
                                        <p:tgtEl>
                                          <p:spTgt spid="51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99"/>
                                        </p:tgtEl>
                                      </p:cBhvr>
                                    </p:animEffect>
                                    <p:set>
                                      <p:cBhvr>
                                        <p:cTn id="66" dur="1" fill="hold">
                                          <p:stCondLst>
                                            <p:cond delay="499"/>
                                          </p:stCondLst>
                                        </p:cTn>
                                        <p:tgtEl>
                                          <p:spTgt spid="99"/>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856"/>
                                        </p:tgtEl>
                                        <p:attrNameLst>
                                          <p:attrName>style.visibility</p:attrName>
                                        </p:attrNameLst>
                                      </p:cBhvr>
                                      <p:to>
                                        <p:strVal val="visible"/>
                                      </p:to>
                                    </p:set>
                                    <p:animEffect transition="in" filter="fade">
                                      <p:cBhvr>
                                        <p:cTn id="69" dur="500"/>
                                        <p:tgtEl>
                                          <p:spTgt spid="85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28"/>
                                        </p:tgtEl>
                                        <p:attrNameLst>
                                          <p:attrName>style.visibility</p:attrName>
                                        </p:attrNameLst>
                                      </p:cBhvr>
                                      <p:to>
                                        <p:strVal val="visible"/>
                                      </p:to>
                                    </p:set>
                                    <p:animEffect transition="in" filter="fade">
                                      <p:cBhvr>
                                        <p:cTn id="78" dur="500"/>
                                        <p:tgtEl>
                                          <p:spTgt spid="62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856"/>
                                        </p:tgtEl>
                                      </p:cBhvr>
                                    </p:animEffect>
                                    <p:set>
                                      <p:cBhvr>
                                        <p:cTn id="83" dur="1" fill="hold">
                                          <p:stCondLst>
                                            <p:cond delay="499"/>
                                          </p:stCondLst>
                                        </p:cTn>
                                        <p:tgtEl>
                                          <p:spTgt spid="856"/>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857"/>
                                        </p:tgtEl>
                                        <p:attrNameLst>
                                          <p:attrName>style.visibility</p:attrName>
                                        </p:attrNameLst>
                                      </p:cBhvr>
                                      <p:to>
                                        <p:strVal val="visible"/>
                                      </p:to>
                                    </p:set>
                                    <p:animEffect transition="in" filter="fade">
                                      <p:cBhvr>
                                        <p:cTn id="86" dur="500"/>
                                        <p:tgtEl>
                                          <p:spTgt spid="857"/>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iterate type="lt">
                                    <p:tmAbs val="80"/>
                                  </p:iterate>
                                  <p:childTnLst>
                                    <p:set>
                                      <p:cBhvr>
                                        <p:cTn id="90" dur="1" fill="hold">
                                          <p:stCondLst>
                                            <p:cond delay="0"/>
                                          </p:stCondLst>
                                        </p:cTn>
                                        <p:tgtEl>
                                          <p:spTgt spid="85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741"/>
                                        </p:tgtEl>
                                        <p:attrNameLst>
                                          <p:attrName>style.visibility</p:attrName>
                                        </p:attrNameLst>
                                      </p:cBhvr>
                                      <p:to>
                                        <p:strVal val="visible"/>
                                      </p:to>
                                    </p:set>
                                    <p:animEffect transition="in" filter="fade">
                                      <p:cBhvr>
                                        <p:cTn id="95" dur="500"/>
                                        <p:tgtEl>
                                          <p:spTgt spid="741"/>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857"/>
                                        </p:tgtEl>
                                      </p:cBhvr>
                                    </p:animEffect>
                                    <p:set>
                                      <p:cBhvr>
                                        <p:cTn id="100" dur="1" fill="hold">
                                          <p:stCondLst>
                                            <p:cond delay="499"/>
                                          </p:stCondLst>
                                        </p:cTn>
                                        <p:tgtEl>
                                          <p:spTgt spid="857"/>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858"/>
                                        </p:tgtEl>
                                        <p:attrNameLst>
                                          <p:attrName>style.visibility</p:attrName>
                                        </p:attrNameLst>
                                      </p:cBhvr>
                                      <p:to>
                                        <p:strVal val="visible"/>
                                      </p:to>
                                    </p:set>
                                    <p:animEffect transition="in" filter="fade">
                                      <p:cBhvr>
                                        <p:cTn id="103" dur="500"/>
                                        <p:tgtEl>
                                          <p:spTgt spid="858"/>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80"/>
                                  </p:iterate>
                                  <p:childTnLst>
                                    <p:set>
                                      <p:cBhvr>
                                        <p:cTn id="107" dur="1" fill="hold">
                                          <p:stCondLst>
                                            <p:cond delay="0"/>
                                          </p:stCondLst>
                                        </p:cTn>
                                        <p:tgtEl>
                                          <p:spTgt spid="8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99" grpId="1"/>
      <p:bldP spid="100" grpId="0"/>
      <p:bldP spid="101" grpId="0"/>
      <p:bldP spid="102" grpId="0"/>
      <p:bldP spid="103" grpId="0"/>
      <p:bldP spid="244" grpId="0"/>
      <p:bldP spid="4" grpId="0"/>
      <p:bldP spid="854" grpId="0"/>
      <p:bldP spid="855" grpId="0"/>
      <p:bldP spid="856" grpId="0"/>
      <p:bldP spid="856" grpId="1"/>
      <p:bldP spid="857" grpId="0"/>
      <p:bldP spid="857" grpId="1"/>
      <p:bldP spid="858" grpId="0"/>
      <p:bldP spid="8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52" y="1077685"/>
            <a:ext cx="8235696" cy="2514600"/>
          </a:xfrm>
          <a:prstGeom prst="rect">
            <a:avLst/>
          </a:prstGeom>
        </p:spPr>
      </p:pic>
      <p:sp>
        <p:nvSpPr>
          <p:cNvPr id="98" name="Text Placeholder 2"/>
          <p:cNvSpPr txBox="1">
            <a:spLocks/>
          </p:cNvSpPr>
          <p:nvPr/>
        </p:nvSpPr>
        <p:spPr bwMode="auto">
          <a:xfrm>
            <a:off x="423108" y="3592285"/>
            <a:ext cx="29393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hundreds</a:t>
            </a:r>
            <a:endParaRPr lang="en-US" sz="2800" dirty="0">
              <a:solidFill>
                <a:schemeClr val="accent1"/>
              </a:solidFill>
              <a:latin typeface="Orly's Font 2" pitchFamily="66" charset="0"/>
            </a:endParaRPr>
          </a:p>
        </p:txBody>
      </p:sp>
      <p:sp>
        <p:nvSpPr>
          <p:cNvPr id="99" name="Text Placeholder 2"/>
          <p:cNvSpPr txBox="1">
            <a:spLocks/>
          </p:cNvSpPr>
          <p:nvPr/>
        </p:nvSpPr>
        <p:spPr bwMode="auto">
          <a:xfrm>
            <a:off x="725052" y="3626152"/>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1</a:t>
            </a:r>
          </a:p>
        </p:txBody>
      </p:sp>
      <p:sp>
        <p:nvSpPr>
          <p:cNvPr id="100" name="Text Placeholder 2"/>
          <p:cNvSpPr txBox="1">
            <a:spLocks/>
          </p:cNvSpPr>
          <p:nvPr/>
        </p:nvSpPr>
        <p:spPr bwMode="auto">
          <a:xfrm>
            <a:off x="3440785" y="3640565"/>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101" name="Text Placeholder 2"/>
          <p:cNvSpPr txBox="1">
            <a:spLocks/>
          </p:cNvSpPr>
          <p:nvPr/>
        </p:nvSpPr>
        <p:spPr bwMode="auto">
          <a:xfrm>
            <a:off x="5846984" y="3625799"/>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102" name="Text Placeholder 2"/>
          <p:cNvSpPr txBox="1">
            <a:spLocks/>
          </p:cNvSpPr>
          <p:nvPr/>
        </p:nvSpPr>
        <p:spPr bwMode="auto">
          <a:xfrm>
            <a:off x="6251163" y="3625799"/>
            <a:ext cx="967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3</a:t>
            </a:r>
          </a:p>
        </p:txBody>
      </p:sp>
      <p:sp>
        <p:nvSpPr>
          <p:cNvPr id="103" name="Text Placeholder 2"/>
          <p:cNvSpPr txBox="1">
            <a:spLocks/>
          </p:cNvSpPr>
          <p:nvPr/>
        </p:nvSpPr>
        <p:spPr bwMode="auto">
          <a:xfrm>
            <a:off x="4009359" y="3616526"/>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grpSp>
        <p:nvGrpSpPr>
          <p:cNvPr id="3" name="Group 2"/>
          <p:cNvGrpSpPr/>
          <p:nvPr/>
        </p:nvGrpSpPr>
        <p:grpSpPr>
          <a:xfrm>
            <a:off x="457200" y="1438204"/>
            <a:ext cx="1600976" cy="1451789"/>
            <a:chOff x="826803" y="1717578"/>
            <a:chExt cx="1787900" cy="1636499"/>
          </a:xfrm>
        </p:grpSpPr>
        <p:grpSp>
          <p:nvGrpSpPr>
            <p:cNvPr id="105" name="Group 104"/>
            <p:cNvGrpSpPr>
              <a:grpSpLocks noChangeAspect="1"/>
            </p:cNvGrpSpPr>
            <p:nvPr/>
          </p:nvGrpSpPr>
          <p:grpSpPr>
            <a:xfrm>
              <a:off x="826803" y="1720599"/>
              <a:ext cx="230434" cy="1633478"/>
              <a:chOff x="5098310" y="226835"/>
              <a:chExt cx="606056" cy="4616434"/>
            </a:xfrm>
            <a:solidFill>
              <a:srgbClr val="21DAFF"/>
            </a:solidFill>
          </p:grpSpPr>
          <p:sp>
            <p:nvSpPr>
              <p:cNvPr id="207" name="Cube 20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8" name="Cube 20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9" name="Cube 20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0" name="Cube 20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1" name="Cube 210"/>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2" name="Cube 21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Cube 21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4" name="Cube 21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5" name="Cube 21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Cube 21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6" name="Group 105"/>
            <p:cNvGrpSpPr>
              <a:grpSpLocks noChangeAspect="1"/>
            </p:cNvGrpSpPr>
            <p:nvPr/>
          </p:nvGrpSpPr>
          <p:grpSpPr>
            <a:xfrm>
              <a:off x="998416" y="1720154"/>
              <a:ext cx="241724" cy="1633478"/>
              <a:chOff x="5098310" y="226835"/>
              <a:chExt cx="635749" cy="4616434"/>
            </a:xfrm>
            <a:solidFill>
              <a:srgbClr val="21DAFF"/>
            </a:solidFill>
          </p:grpSpPr>
          <p:sp>
            <p:nvSpPr>
              <p:cNvPr id="197" name="Cube 19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8" name="Cube 19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9" name="Cube 19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0" name="Cube 19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1" name="Cube 20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2" name="Cube 20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3" name="Cube 20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4" name="Cube 203"/>
              <p:cNvSpPr/>
              <p:nvPr/>
            </p:nvSpPr>
            <p:spPr>
              <a:xfrm>
                <a:off x="5128003" y="1117874"/>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5" name="Cube 20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6" name="Cube 20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7" name="Group 106"/>
            <p:cNvGrpSpPr>
              <a:grpSpLocks noChangeAspect="1"/>
            </p:cNvGrpSpPr>
            <p:nvPr/>
          </p:nvGrpSpPr>
          <p:grpSpPr>
            <a:xfrm>
              <a:off x="1171865" y="1720154"/>
              <a:ext cx="230434" cy="1633478"/>
              <a:chOff x="5098310" y="226835"/>
              <a:chExt cx="606056" cy="4616434"/>
            </a:xfrm>
            <a:solidFill>
              <a:srgbClr val="21DAFF"/>
            </a:solidFill>
          </p:grpSpPr>
          <p:sp>
            <p:nvSpPr>
              <p:cNvPr id="187" name="Cube 18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8" name="Cube 18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9" name="Cube 18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0" name="Cube 18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1" name="Cube 19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2" name="Cube 19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3" name="Cube 19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4" name="Cube 19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5" name="Cube 19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6" name="Cube 19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8" name="Group 107"/>
            <p:cNvGrpSpPr/>
            <p:nvPr/>
          </p:nvGrpSpPr>
          <p:grpSpPr>
            <a:xfrm>
              <a:off x="1343283" y="1718263"/>
              <a:ext cx="578109" cy="1633923"/>
              <a:chOff x="6927476" y="535303"/>
              <a:chExt cx="1404928" cy="4266801"/>
            </a:xfrm>
            <a:solidFill>
              <a:srgbClr val="21DAFF"/>
            </a:solidFill>
          </p:grpSpPr>
          <p:grpSp>
            <p:nvGrpSpPr>
              <p:cNvPr id="154" name="Group 153"/>
              <p:cNvGrpSpPr>
                <a:grpSpLocks noChangeAspect="1"/>
              </p:cNvGrpSpPr>
              <p:nvPr/>
            </p:nvGrpSpPr>
            <p:grpSpPr>
              <a:xfrm>
                <a:off x="6927476" y="536464"/>
                <a:ext cx="560004" cy="4265640"/>
                <a:chOff x="5098310" y="226835"/>
                <a:chExt cx="606056" cy="4616434"/>
              </a:xfrm>
              <a:grpFill/>
            </p:grpSpPr>
            <p:sp>
              <p:nvSpPr>
                <p:cNvPr id="177" name="Cube 17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8" name="Cube 17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9" name="Cube 17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0" name="Cube 17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1" name="Cube 180"/>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2" name="Cube 18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3" name="Cube 18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4" name="Cube 18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5" name="Cube 18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6" name="Cube 18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5" name="Group 154"/>
              <p:cNvGrpSpPr>
                <a:grpSpLocks noChangeAspect="1"/>
              </p:cNvGrpSpPr>
              <p:nvPr/>
            </p:nvGrpSpPr>
            <p:grpSpPr>
              <a:xfrm>
                <a:off x="7350880" y="535303"/>
                <a:ext cx="560004" cy="4265640"/>
                <a:chOff x="5098310" y="226835"/>
                <a:chExt cx="606056" cy="4616434"/>
              </a:xfrm>
              <a:grpFill/>
            </p:grpSpPr>
            <p:sp>
              <p:nvSpPr>
                <p:cNvPr id="167" name="Cube 16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be 16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9" name="Cube 16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0" name="Cube 16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1" name="Cube 17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2" name="Cube 17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3" name="Cube 17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4" name="Cube 17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5" name="Cube 17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Cube 17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56" name="Group 155"/>
              <p:cNvGrpSpPr>
                <a:grpSpLocks noChangeAspect="1"/>
              </p:cNvGrpSpPr>
              <p:nvPr/>
            </p:nvGrpSpPr>
            <p:grpSpPr>
              <a:xfrm>
                <a:off x="7772400" y="535303"/>
                <a:ext cx="560004" cy="4265640"/>
                <a:chOff x="5098310" y="226835"/>
                <a:chExt cx="606056" cy="4616434"/>
              </a:xfrm>
              <a:grpFill/>
            </p:grpSpPr>
            <p:sp>
              <p:nvSpPr>
                <p:cNvPr id="157" name="Cube 15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8" name="Cube 157"/>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9" name="Cube 15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0" name="Cube 159"/>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1" name="Cube 160"/>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2" name="Cube 16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3" name="Cube 162"/>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4" name="Cube 16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5" name="Cube 16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6" name="Cube 16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09" name="Group 108"/>
            <p:cNvGrpSpPr/>
            <p:nvPr/>
          </p:nvGrpSpPr>
          <p:grpSpPr>
            <a:xfrm>
              <a:off x="1864294" y="1717818"/>
              <a:ext cx="578109" cy="1633923"/>
              <a:chOff x="6927476" y="535303"/>
              <a:chExt cx="1404928" cy="4266801"/>
            </a:xfrm>
            <a:solidFill>
              <a:srgbClr val="21DAFF"/>
            </a:solidFill>
          </p:grpSpPr>
          <p:grpSp>
            <p:nvGrpSpPr>
              <p:cNvPr id="121" name="Group 120"/>
              <p:cNvGrpSpPr>
                <a:grpSpLocks noChangeAspect="1"/>
              </p:cNvGrpSpPr>
              <p:nvPr/>
            </p:nvGrpSpPr>
            <p:grpSpPr>
              <a:xfrm>
                <a:off x="6927476" y="536464"/>
                <a:ext cx="560004" cy="4265640"/>
                <a:chOff x="5098310" y="226835"/>
                <a:chExt cx="606056" cy="4616434"/>
              </a:xfrm>
              <a:grpFill/>
            </p:grpSpPr>
            <p:sp>
              <p:nvSpPr>
                <p:cNvPr id="144" name="Cube 14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5" name="Cube 14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6" name="Cube 14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7" name="Cube 14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8" name="Cube 147"/>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9" name="Cube 14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0" name="Cube 149"/>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1" name="Cube 15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2" name="Cube 15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3" name="Cube 15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2" name="Group 121"/>
              <p:cNvGrpSpPr>
                <a:grpSpLocks noChangeAspect="1"/>
              </p:cNvGrpSpPr>
              <p:nvPr/>
            </p:nvGrpSpPr>
            <p:grpSpPr>
              <a:xfrm>
                <a:off x="7350880" y="535303"/>
                <a:ext cx="560004" cy="4265640"/>
                <a:chOff x="5098310" y="226835"/>
                <a:chExt cx="606056" cy="4616434"/>
              </a:xfrm>
              <a:grpFill/>
            </p:grpSpPr>
            <p:sp>
              <p:nvSpPr>
                <p:cNvPr id="134" name="Cube 13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5" name="Cube 13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6" name="Cube 13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7" name="Cube 13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8" name="Cube 13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9" name="Cube 13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0" name="Cube 13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1" name="Cube 14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2" name="Cube 14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3" name="Cube 14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23" name="Group 122"/>
              <p:cNvGrpSpPr>
                <a:grpSpLocks noChangeAspect="1"/>
              </p:cNvGrpSpPr>
              <p:nvPr/>
            </p:nvGrpSpPr>
            <p:grpSpPr>
              <a:xfrm>
                <a:off x="7772400" y="535303"/>
                <a:ext cx="560004" cy="4265640"/>
                <a:chOff x="5098310" y="226835"/>
                <a:chExt cx="606056" cy="4616434"/>
              </a:xfrm>
              <a:grpFill/>
            </p:grpSpPr>
            <p:sp>
              <p:nvSpPr>
                <p:cNvPr id="124" name="Cube 12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be 124"/>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be 12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be 126"/>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Cube 127"/>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Cube 128"/>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Cube 129"/>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Cube 130"/>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Cube 131"/>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3" name="Cube 132"/>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110" name="Group 109"/>
            <p:cNvGrpSpPr>
              <a:grpSpLocks noChangeAspect="1"/>
            </p:cNvGrpSpPr>
            <p:nvPr/>
          </p:nvGrpSpPr>
          <p:grpSpPr>
            <a:xfrm>
              <a:off x="2384269" y="1717578"/>
              <a:ext cx="230434" cy="1633478"/>
              <a:chOff x="5098310" y="226835"/>
              <a:chExt cx="606056" cy="4616434"/>
            </a:xfrm>
            <a:solidFill>
              <a:srgbClr val="21DAFF"/>
            </a:solidFill>
          </p:grpSpPr>
          <p:sp>
            <p:nvSpPr>
              <p:cNvPr id="111" name="Cube 11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Cube 11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Cube 11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Cube 113"/>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Cube 114"/>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Cube 11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Cube 11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8" name="Cube 11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Cube 11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Cube 11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18" name="Group 217"/>
          <p:cNvGrpSpPr>
            <a:grpSpLocks noChangeAspect="1"/>
          </p:cNvGrpSpPr>
          <p:nvPr/>
        </p:nvGrpSpPr>
        <p:grpSpPr>
          <a:xfrm>
            <a:off x="4237042" y="1954373"/>
            <a:ext cx="211814" cy="1501489"/>
            <a:chOff x="5098310" y="226835"/>
            <a:chExt cx="606056" cy="4616434"/>
          </a:xfrm>
          <a:solidFill>
            <a:srgbClr val="21DAFF"/>
          </a:solidFill>
        </p:grpSpPr>
        <p:sp>
          <p:nvSpPr>
            <p:cNvPr id="219" name="Cube 2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0" name="Cube 21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1" name="Cube 2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2" name="Cube 22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3" name="Cube 22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4" name="Cube 2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5" name="Cube 22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6" name="Cube 2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7" name="Cube 2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8" name="Cube 2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31" name="Group 230"/>
          <p:cNvGrpSpPr>
            <a:grpSpLocks noChangeAspect="1"/>
          </p:cNvGrpSpPr>
          <p:nvPr/>
        </p:nvGrpSpPr>
        <p:grpSpPr>
          <a:xfrm>
            <a:off x="4570166" y="1954373"/>
            <a:ext cx="211814" cy="1501489"/>
            <a:chOff x="5098310" y="226835"/>
            <a:chExt cx="606056" cy="4616434"/>
          </a:xfrm>
          <a:solidFill>
            <a:srgbClr val="21DAFF"/>
          </a:solidFill>
        </p:grpSpPr>
        <p:sp>
          <p:nvSpPr>
            <p:cNvPr id="232" name="Cube 23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3" name="Cube 23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4" name="Cube 23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5" name="Cube 23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6" name="Cube 23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7" name="Cube 23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8" name="Cube 23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9" name="Cube 23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0" name="Cube 23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1" name="Cube 24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44" name="Text Placeholder 2"/>
          <p:cNvSpPr txBox="1">
            <a:spLocks/>
          </p:cNvSpPr>
          <p:nvPr/>
        </p:nvSpPr>
        <p:spPr bwMode="auto">
          <a:xfrm>
            <a:off x="381992" y="4194528"/>
            <a:ext cx="71265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 </a:t>
            </a:r>
            <a:r>
              <a:rPr lang="en-US" sz="2800" dirty="0" smtClean="0">
                <a:solidFill>
                  <a:schemeClr val="accent5"/>
                </a:solidFill>
                <a:latin typeface="Orly's Font 2" pitchFamily="66" charset="0"/>
              </a:rPr>
              <a:t>   </a:t>
            </a:r>
            <a:r>
              <a:rPr lang="en-US" sz="2800" dirty="0" smtClean="0">
                <a:latin typeface="Orly's Font 2" pitchFamily="66" charset="0"/>
              </a:rPr>
              <a:t>,</a:t>
            </a:r>
            <a:r>
              <a:rPr lang="en-US" sz="2800" dirty="0" smtClean="0">
                <a:latin typeface="Verdana" pitchFamily="34" charset="0"/>
                <a:ea typeface="Verdana" pitchFamily="34" charset="0"/>
                <a:cs typeface="Verdana" pitchFamily="34" charset="0"/>
              </a:rPr>
              <a:t>____</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r>
              <a:rPr lang="en-US" sz="2800" dirty="0" smtClean="0">
                <a:latin typeface="Orly's Font 2" pitchFamily="66" charset="0"/>
                <a:ea typeface="Verdana" pitchFamily="34" charset="0"/>
                <a:cs typeface="Verdana" pitchFamily="34" charset="0"/>
              </a:rPr>
              <a:t>,</a:t>
            </a:r>
            <a:r>
              <a:rPr lang="en-US" sz="2800" dirty="0" smtClean="0">
                <a:latin typeface="+mn-lt"/>
                <a:ea typeface="Verdana" pitchFamily="34" charset="0"/>
                <a:cs typeface="Verdana" pitchFamily="34" charset="0"/>
              </a:rPr>
              <a:t>____</a:t>
            </a:r>
            <a:endParaRPr lang="en-US" sz="2800" dirty="0">
              <a:latin typeface="Orly's Font 2" pitchFamily="66" charset="0"/>
            </a:endParaRPr>
          </a:p>
        </p:txBody>
      </p:sp>
      <p:grpSp>
        <p:nvGrpSpPr>
          <p:cNvPr id="265" name="Group 264"/>
          <p:cNvGrpSpPr>
            <a:grpSpLocks noChangeAspect="1"/>
          </p:cNvGrpSpPr>
          <p:nvPr/>
        </p:nvGrpSpPr>
        <p:grpSpPr>
          <a:xfrm>
            <a:off x="3565878" y="1962082"/>
            <a:ext cx="211814" cy="1501489"/>
            <a:chOff x="5098310" y="226835"/>
            <a:chExt cx="606056" cy="4616434"/>
          </a:xfrm>
          <a:solidFill>
            <a:srgbClr val="21DAFF"/>
          </a:solidFill>
        </p:grpSpPr>
        <p:sp>
          <p:nvSpPr>
            <p:cNvPr id="266" name="Cube 2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7" name="Cube 26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8" name="Cube 2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9" name="Cube 268"/>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0" name="Cube 26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1" name="Cube 2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2" name="Cube 27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3" name="Cube 2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4" name="Cube 2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5" name="Cube 2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76" name="Group 275"/>
          <p:cNvGrpSpPr>
            <a:grpSpLocks noChangeAspect="1"/>
          </p:cNvGrpSpPr>
          <p:nvPr/>
        </p:nvGrpSpPr>
        <p:grpSpPr>
          <a:xfrm>
            <a:off x="3899002" y="1962082"/>
            <a:ext cx="211814" cy="1501489"/>
            <a:chOff x="5098310" y="226835"/>
            <a:chExt cx="606056" cy="4616434"/>
          </a:xfrm>
          <a:solidFill>
            <a:srgbClr val="21DAFF"/>
          </a:solidFill>
        </p:grpSpPr>
        <p:sp>
          <p:nvSpPr>
            <p:cNvPr id="277" name="Cube 276"/>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8" name="Cube 277"/>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9" name="Cube 278"/>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0" name="Cube 279"/>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1" name="Cube 280"/>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2" name="Cube 281"/>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3" name="Cube 282"/>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4" name="Cube 283"/>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5" name="Cube 284"/>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6" name="Cube 285"/>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87" name="Group 286"/>
          <p:cNvGrpSpPr/>
          <p:nvPr/>
        </p:nvGrpSpPr>
        <p:grpSpPr>
          <a:xfrm>
            <a:off x="627516" y="1600092"/>
            <a:ext cx="1600976" cy="1451789"/>
            <a:chOff x="826803" y="1717578"/>
            <a:chExt cx="1787900" cy="1636499"/>
          </a:xfrm>
        </p:grpSpPr>
        <p:grpSp>
          <p:nvGrpSpPr>
            <p:cNvPr id="288" name="Group 287"/>
            <p:cNvGrpSpPr>
              <a:grpSpLocks noChangeAspect="1"/>
            </p:cNvGrpSpPr>
            <p:nvPr/>
          </p:nvGrpSpPr>
          <p:grpSpPr>
            <a:xfrm>
              <a:off x="826803" y="1720599"/>
              <a:ext cx="230434" cy="1633478"/>
              <a:chOff x="5098310" y="226835"/>
              <a:chExt cx="606056" cy="4616434"/>
            </a:xfrm>
            <a:solidFill>
              <a:srgbClr val="21DAFF"/>
            </a:solidFill>
          </p:grpSpPr>
          <p:sp>
            <p:nvSpPr>
              <p:cNvPr id="396" name="Cube 39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7" name="Cube 39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8" name="Cube 39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9" name="Cube 39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0" name="Cube 39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1" name="Cube 40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2" name="Cube 40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3" name="Cube 40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4" name="Cube 40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5" name="Cube 40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89" name="Group 288"/>
            <p:cNvGrpSpPr>
              <a:grpSpLocks noChangeAspect="1"/>
            </p:cNvGrpSpPr>
            <p:nvPr/>
          </p:nvGrpSpPr>
          <p:grpSpPr>
            <a:xfrm>
              <a:off x="998415" y="1720154"/>
              <a:ext cx="230434" cy="1633478"/>
              <a:chOff x="5098310" y="226835"/>
              <a:chExt cx="606056" cy="4616434"/>
            </a:xfrm>
            <a:solidFill>
              <a:srgbClr val="21DAFF"/>
            </a:solidFill>
          </p:grpSpPr>
          <p:sp>
            <p:nvSpPr>
              <p:cNvPr id="386" name="Cube 38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7" name="Cube 38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8" name="Cube 38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9" name="Cube 38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0" name="Cube 38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1" name="Cube 39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2" name="Cube 39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3" name="Cube 39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4" name="Cube 39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5" name="Cube 39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0" name="Group 289"/>
            <p:cNvGrpSpPr>
              <a:grpSpLocks noChangeAspect="1"/>
            </p:cNvGrpSpPr>
            <p:nvPr/>
          </p:nvGrpSpPr>
          <p:grpSpPr>
            <a:xfrm>
              <a:off x="1171865" y="1720154"/>
              <a:ext cx="230434" cy="1633478"/>
              <a:chOff x="5098310" y="226835"/>
              <a:chExt cx="606056" cy="4616434"/>
            </a:xfrm>
            <a:solidFill>
              <a:srgbClr val="21DAFF"/>
            </a:solidFill>
          </p:grpSpPr>
          <p:sp>
            <p:nvSpPr>
              <p:cNvPr id="376" name="Cube 37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7" name="Cube 37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8" name="Cube 37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9" name="Cube 37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0" name="Cube 37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1" name="Cube 38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2" name="Cube 38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3" name="Cube 38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4" name="Cube 38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5" name="Cube 38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91" name="Group 290"/>
            <p:cNvGrpSpPr/>
            <p:nvPr/>
          </p:nvGrpSpPr>
          <p:grpSpPr>
            <a:xfrm>
              <a:off x="1343283" y="1718263"/>
              <a:ext cx="578109" cy="1633923"/>
              <a:chOff x="6927476" y="535303"/>
              <a:chExt cx="1404928" cy="4266801"/>
            </a:xfrm>
            <a:solidFill>
              <a:srgbClr val="21DAFF"/>
            </a:solidFill>
          </p:grpSpPr>
          <p:grpSp>
            <p:nvGrpSpPr>
              <p:cNvPr id="339" name="Group 338"/>
              <p:cNvGrpSpPr>
                <a:grpSpLocks noChangeAspect="1"/>
              </p:cNvGrpSpPr>
              <p:nvPr/>
            </p:nvGrpSpPr>
            <p:grpSpPr>
              <a:xfrm>
                <a:off x="6927476" y="536464"/>
                <a:ext cx="560004" cy="4265640"/>
                <a:chOff x="5098310" y="226835"/>
                <a:chExt cx="606056" cy="4616434"/>
              </a:xfrm>
              <a:grpFill/>
            </p:grpSpPr>
            <p:sp>
              <p:nvSpPr>
                <p:cNvPr id="366" name="Cube 36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7" name="Cube 366"/>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8" name="Cube 36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9" name="Cube 36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0" name="Cube 369"/>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1" name="Cube 37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2" name="Cube 37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3" name="Cube 37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4" name="Cube 37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5" name="Cube 37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0" name="Group 339"/>
              <p:cNvGrpSpPr>
                <a:grpSpLocks noChangeAspect="1"/>
              </p:cNvGrpSpPr>
              <p:nvPr/>
            </p:nvGrpSpPr>
            <p:grpSpPr>
              <a:xfrm>
                <a:off x="7350880" y="535303"/>
                <a:ext cx="560004" cy="4265640"/>
                <a:chOff x="5098310" y="226835"/>
                <a:chExt cx="606056" cy="4616434"/>
              </a:xfrm>
              <a:grpFill/>
            </p:grpSpPr>
            <p:sp>
              <p:nvSpPr>
                <p:cNvPr id="356" name="Cube 355"/>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7" name="Cube 356"/>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8" name="Cube 357"/>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9" name="Cube 358"/>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0" name="Cube 35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1" name="Cube 36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2" name="Cube 36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3" name="Cube 36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4" name="Cube 36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5" name="Cube 36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41" name="Group 340"/>
              <p:cNvGrpSpPr>
                <a:grpSpLocks noChangeAspect="1"/>
              </p:cNvGrpSpPr>
              <p:nvPr/>
            </p:nvGrpSpPr>
            <p:grpSpPr>
              <a:xfrm>
                <a:off x="7772400" y="535303"/>
                <a:ext cx="560004" cy="4265640"/>
                <a:chOff x="5098310" y="226835"/>
                <a:chExt cx="606056" cy="4616434"/>
              </a:xfrm>
              <a:grpFill/>
            </p:grpSpPr>
            <p:sp>
              <p:nvSpPr>
                <p:cNvPr id="342" name="Cube 34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3" name="Cube 34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4" name="Cube 34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5" name="Cube 34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0" name="Cube 349"/>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1" name="Cube 35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2" name="Cube 351"/>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3" name="Cube 35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4" name="Cube 35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5" name="Cube 35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92" name="Group 291"/>
            <p:cNvGrpSpPr/>
            <p:nvPr/>
          </p:nvGrpSpPr>
          <p:grpSpPr>
            <a:xfrm>
              <a:off x="1864294" y="1717818"/>
              <a:ext cx="578109" cy="1633923"/>
              <a:chOff x="6927476" y="535303"/>
              <a:chExt cx="1404928" cy="4266801"/>
            </a:xfrm>
            <a:solidFill>
              <a:srgbClr val="21DAFF"/>
            </a:solidFill>
          </p:grpSpPr>
          <p:grpSp>
            <p:nvGrpSpPr>
              <p:cNvPr id="306" name="Group 305"/>
              <p:cNvGrpSpPr>
                <a:grpSpLocks noChangeAspect="1"/>
              </p:cNvGrpSpPr>
              <p:nvPr/>
            </p:nvGrpSpPr>
            <p:grpSpPr>
              <a:xfrm>
                <a:off x="6927476" y="536464"/>
                <a:ext cx="560004" cy="4265640"/>
                <a:chOff x="5098310" y="226835"/>
                <a:chExt cx="606056" cy="4616434"/>
              </a:xfrm>
              <a:grpFill/>
            </p:grpSpPr>
            <p:sp>
              <p:nvSpPr>
                <p:cNvPr id="329" name="Cube 32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0" name="Cube 32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1" name="Cube 33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2" name="Cube 33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3" name="Cube 33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4" name="Cube 33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5" name="Cube 33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6" name="Cube 33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7" name="Cube 33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8" name="Cube 33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7" name="Group 306"/>
              <p:cNvGrpSpPr>
                <a:grpSpLocks noChangeAspect="1"/>
              </p:cNvGrpSpPr>
              <p:nvPr/>
            </p:nvGrpSpPr>
            <p:grpSpPr>
              <a:xfrm>
                <a:off x="7350880" y="535303"/>
                <a:ext cx="560004" cy="4265640"/>
                <a:chOff x="5098310" y="226835"/>
                <a:chExt cx="606056" cy="4616434"/>
              </a:xfrm>
              <a:grpFill/>
            </p:grpSpPr>
            <p:sp>
              <p:nvSpPr>
                <p:cNvPr id="319" name="Cube 31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0" name="Cube 31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1" name="Cube 32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2" name="Cube 32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3" name="Cube 32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4" name="Cube 32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5" name="Cube 32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6" name="Cube 32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7" name="Cube 32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8" name="Cube 32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08" name="Group 307"/>
              <p:cNvGrpSpPr>
                <a:grpSpLocks noChangeAspect="1"/>
              </p:cNvGrpSpPr>
              <p:nvPr/>
            </p:nvGrpSpPr>
            <p:grpSpPr>
              <a:xfrm>
                <a:off x="7772400" y="535303"/>
                <a:ext cx="560004" cy="4265640"/>
                <a:chOff x="5098310" y="226835"/>
                <a:chExt cx="606056" cy="4616434"/>
              </a:xfrm>
              <a:grpFill/>
            </p:grpSpPr>
            <p:sp>
              <p:nvSpPr>
                <p:cNvPr id="309" name="Cube 30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0" name="Cube 309"/>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1" name="Cube 31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2" name="Cube 311"/>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3" name="Cube 312"/>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4" name="Cube 31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5" name="Cube 314"/>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6" name="Cube 31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7" name="Cube 31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8" name="Cube 31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293" name="Group 292"/>
            <p:cNvGrpSpPr>
              <a:grpSpLocks noChangeAspect="1"/>
            </p:cNvGrpSpPr>
            <p:nvPr/>
          </p:nvGrpSpPr>
          <p:grpSpPr>
            <a:xfrm>
              <a:off x="2384269" y="1717578"/>
              <a:ext cx="230434" cy="1633478"/>
              <a:chOff x="5098310" y="226835"/>
              <a:chExt cx="606056" cy="4616434"/>
            </a:xfrm>
            <a:solidFill>
              <a:srgbClr val="21DAFF"/>
            </a:solidFill>
          </p:grpSpPr>
          <p:sp>
            <p:nvSpPr>
              <p:cNvPr id="294" name="Cube 293"/>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5" name="Cube 294"/>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6" name="Cube 295"/>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9" name="Cube 298"/>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0" name="Cube 299"/>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1" name="Cube 300"/>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2" name="Cube 301"/>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3" name="Cube 302"/>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4" name="Cube 303"/>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5" name="Cube 304"/>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15" name="Group 514"/>
          <p:cNvGrpSpPr/>
          <p:nvPr/>
        </p:nvGrpSpPr>
        <p:grpSpPr>
          <a:xfrm>
            <a:off x="795383" y="1718709"/>
            <a:ext cx="1600976" cy="1451789"/>
            <a:chOff x="826803" y="1717578"/>
            <a:chExt cx="1787900" cy="1636499"/>
          </a:xfrm>
        </p:grpSpPr>
        <p:grpSp>
          <p:nvGrpSpPr>
            <p:cNvPr id="516" name="Group 515"/>
            <p:cNvGrpSpPr>
              <a:grpSpLocks noChangeAspect="1"/>
            </p:cNvGrpSpPr>
            <p:nvPr/>
          </p:nvGrpSpPr>
          <p:grpSpPr>
            <a:xfrm>
              <a:off x="826803" y="1720599"/>
              <a:ext cx="230434" cy="1633478"/>
              <a:chOff x="5098310" y="226835"/>
              <a:chExt cx="606056" cy="4616434"/>
            </a:xfrm>
            <a:solidFill>
              <a:srgbClr val="21DAFF"/>
            </a:solidFill>
          </p:grpSpPr>
          <p:sp>
            <p:nvSpPr>
              <p:cNvPr id="618" name="Cube 61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9" name="Cube 61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0" name="Cube 61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1" name="Cube 62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2" name="Cube 62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3" name="Cube 62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4" name="Cube 62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5" name="Cube 62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6" name="Cube 62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7" name="Cube 62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7" name="Group 516"/>
            <p:cNvGrpSpPr>
              <a:grpSpLocks noChangeAspect="1"/>
            </p:cNvGrpSpPr>
            <p:nvPr/>
          </p:nvGrpSpPr>
          <p:grpSpPr>
            <a:xfrm>
              <a:off x="998415" y="1720154"/>
              <a:ext cx="230434" cy="1633478"/>
              <a:chOff x="5098310" y="226835"/>
              <a:chExt cx="606056" cy="4616434"/>
            </a:xfrm>
            <a:solidFill>
              <a:srgbClr val="21DAFF"/>
            </a:solidFill>
          </p:grpSpPr>
          <p:sp>
            <p:nvSpPr>
              <p:cNvPr id="608" name="Cube 60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9" name="Cube 60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0" name="Cube 60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1" name="Cube 61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2" name="Cube 61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3" name="Cube 61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4" name="Cube 61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5" name="Cube 61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6" name="Cube 61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7" name="Cube 61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8" name="Group 517"/>
            <p:cNvGrpSpPr>
              <a:grpSpLocks noChangeAspect="1"/>
            </p:cNvGrpSpPr>
            <p:nvPr/>
          </p:nvGrpSpPr>
          <p:grpSpPr>
            <a:xfrm>
              <a:off x="1171865" y="1720154"/>
              <a:ext cx="230434" cy="1633478"/>
              <a:chOff x="5098310" y="226835"/>
              <a:chExt cx="606056" cy="4616434"/>
            </a:xfrm>
            <a:solidFill>
              <a:srgbClr val="21DAFF"/>
            </a:solidFill>
          </p:grpSpPr>
          <p:sp>
            <p:nvSpPr>
              <p:cNvPr id="598" name="Cube 59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9" name="Cube 59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0" name="Cube 59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1" name="Cube 60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2" name="Cube 60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3" name="Cube 60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4" name="Cube 60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5" name="Cube 60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6" name="Cube 60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7" name="Cube 60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19" name="Group 518"/>
            <p:cNvGrpSpPr/>
            <p:nvPr/>
          </p:nvGrpSpPr>
          <p:grpSpPr>
            <a:xfrm>
              <a:off x="1343283" y="1718263"/>
              <a:ext cx="578109" cy="1633923"/>
              <a:chOff x="6927476" y="535303"/>
              <a:chExt cx="1404928" cy="4266801"/>
            </a:xfrm>
            <a:solidFill>
              <a:srgbClr val="21DAFF"/>
            </a:solidFill>
          </p:grpSpPr>
          <p:grpSp>
            <p:nvGrpSpPr>
              <p:cNvPr id="565" name="Group 564"/>
              <p:cNvGrpSpPr>
                <a:grpSpLocks noChangeAspect="1"/>
              </p:cNvGrpSpPr>
              <p:nvPr/>
            </p:nvGrpSpPr>
            <p:grpSpPr>
              <a:xfrm>
                <a:off x="6927476" y="536464"/>
                <a:ext cx="560004" cy="4265640"/>
                <a:chOff x="5098310" y="226835"/>
                <a:chExt cx="606056" cy="4616434"/>
              </a:xfrm>
              <a:grpFill/>
            </p:grpSpPr>
            <p:sp>
              <p:nvSpPr>
                <p:cNvPr id="588" name="Cube 58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9" name="Cube 58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0" name="Cube 58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1" name="Cube 59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2" name="Cube 591"/>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3" name="Cube 59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4" name="Cube 59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5" name="Cube 59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6" name="Cube 59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7" name="Cube 59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6" name="Group 565"/>
              <p:cNvGrpSpPr>
                <a:grpSpLocks noChangeAspect="1"/>
              </p:cNvGrpSpPr>
              <p:nvPr/>
            </p:nvGrpSpPr>
            <p:grpSpPr>
              <a:xfrm>
                <a:off x="7350880" y="535303"/>
                <a:ext cx="560004" cy="4265640"/>
                <a:chOff x="5098310" y="226835"/>
                <a:chExt cx="606056" cy="4616434"/>
              </a:xfrm>
              <a:grpFill/>
            </p:grpSpPr>
            <p:sp>
              <p:nvSpPr>
                <p:cNvPr id="578" name="Cube 57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9" name="Cube 57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0" name="Cube 57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1" name="Cube 58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2" name="Cube 58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3" name="Cube 58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4" name="Cube 58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5" name="Cube 58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6" name="Cube 58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7" name="Cube 58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67" name="Group 566"/>
              <p:cNvGrpSpPr>
                <a:grpSpLocks noChangeAspect="1"/>
              </p:cNvGrpSpPr>
              <p:nvPr/>
            </p:nvGrpSpPr>
            <p:grpSpPr>
              <a:xfrm>
                <a:off x="7772400" y="535303"/>
                <a:ext cx="560004" cy="4265640"/>
                <a:chOff x="5098310" y="226835"/>
                <a:chExt cx="606056" cy="4616434"/>
              </a:xfrm>
              <a:grpFill/>
            </p:grpSpPr>
            <p:sp>
              <p:nvSpPr>
                <p:cNvPr id="568" name="Cube 56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9" name="Cube 56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0" name="Cube 56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1" name="Cube 57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2" name="Cube 57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3" name="Cube 57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4" name="Cube 57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5" name="Cube 57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6" name="Cube 57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7" name="Cube 57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20" name="Group 519"/>
            <p:cNvGrpSpPr/>
            <p:nvPr/>
          </p:nvGrpSpPr>
          <p:grpSpPr>
            <a:xfrm>
              <a:off x="1864294" y="1717818"/>
              <a:ext cx="578109" cy="1633923"/>
              <a:chOff x="6927476" y="535303"/>
              <a:chExt cx="1404928" cy="4266801"/>
            </a:xfrm>
            <a:solidFill>
              <a:srgbClr val="21DAFF"/>
            </a:solidFill>
          </p:grpSpPr>
          <p:grpSp>
            <p:nvGrpSpPr>
              <p:cNvPr id="532" name="Group 531"/>
              <p:cNvGrpSpPr>
                <a:grpSpLocks noChangeAspect="1"/>
              </p:cNvGrpSpPr>
              <p:nvPr/>
            </p:nvGrpSpPr>
            <p:grpSpPr>
              <a:xfrm>
                <a:off x="6927476" y="536464"/>
                <a:ext cx="560004" cy="4265640"/>
                <a:chOff x="5098310" y="226835"/>
                <a:chExt cx="606056" cy="4616434"/>
              </a:xfrm>
              <a:grpFill/>
            </p:grpSpPr>
            <p:sp>
              <p:nvSpPr>
                <p:cNvPr id="555" name="Cube 5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6" name="Cube 55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7" name="Cube 5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8" name="Cube 5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9" name="Cube 55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0" name="Cube 5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1" name="Cube 56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2" name="Cube 5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3" name="Cube 5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4" name="Cube 5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3" name="Group 532"/>
              <p:cNvGrpSpPr>
                <a:grpSpLocks noChangeAspect="1"/>
              </p:cNvGrpSpPr>
              <p:nvPr/>
            </p:nvGrpSpPr>
            <p:grpSpPr>
              <a:xfrm>
                <a:off x="7350880" y="535303"/>
                <a:ext cx="560004" cy="4265640"/>
                <a:chOff x="5098310" y="226835"/>
                <a:chExt cx="606056" cy="4616434"/>
              </a:xfrm>
              <a:grpFill/>
            </p:grpSpPr>
            <p:sp>
              <p:nvSpPr>
                <p:cNvPr id="545" name="Cube 5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6" name="Cube 5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7" name="Cube 5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8" name="Cube 5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9" name="Cube 5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0" name="Cube 5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1" name="Cube 5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2" name="Cube 5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3" name="Cube 5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4" name="Cube 5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534" name="Group 533"/>
              <p:cNvGrpSpPr>
                <a:grpSpLocks noChangeAspect="1"/>
              </p:cNvGrpSpPr>
              <p:nvPr/>
            </p:nvGrpSpPr>
            <p:grpSpPr>
              <a:xfrm>
                <a:off x="7772400" y="535303"/>
                <a:ext cx="560004" cy="4265640"/>
                <a:chOff x="5098310" y="226835"/>
                <a:chExt cx="606056" cy="4616434"/>
              </a:xfrm>
              <a:grpFill/>
            </p:grpSpPr>
            <p:sp>
              <p:nvSpPr>
                <p:cNvPr id="535" name="Cube 53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6" name="Cube 53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7" name="Cube 53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8" name="Cube 53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9" name="Cube 53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0" name="Cube 53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1" name="Cube 54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2" name="Cube 54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3" name="Cube 54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4" name="Cube 54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521" name="Group 520"/>
            <p:cNvGrpSpPr>
              <a:grpSpLocks noChangeAspect="1"/>
            </p:cNvGrpSpPr>
            <p:nvPr/>
          </p:nvGrpSpPr>
          <p:grpSpPr>
            <a:xfrm>
              <a:off x="2384269" y="1717578"/>
              <a:ext cx="230434" cy="1633478"/>
              <a:chOff x="5098310" y="226835"/>
              <a:chExt cx="606056" cy="4616434"/>
            </a:xfrm>
            <a:solidFill>
              <a:srgbClr val="21DAFF"/>
            </a:solidFill>
          </p:grpSpPr>
          <p:sp>
            <p:nvSpPr>
              <p:cNvPr id="522" name="Cube 52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3" name="Cube 52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4" name="Cube 52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5" name="Cube 52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6" name="Cube 52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7" name="Cube 52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8" name="Cube 52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9" name="Cube 52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0" name="Cube 52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1" name="Cube 53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28" name="Group 627"/>
          <p:cNvGrpSpPr/>
          <p:nvPr/>
        </p:nvGrpSpPr>
        <p:grpSpPr>
          <a:xfrm>
            <a:off x="1012572" y="1815141"/>
            <a:ext cx="1600976" cy="1451789"/>
            <a:chOff x="826803" y="1717578"/>
            <a:chExt cx="1787900" cy="1636499"/>
          </a:xfrm>
        </p:grpSpPr>
        <p:grpSp>
          <p:nvGrpSpPr>
            <p:cNvPr id="629" name="Group 628"/>
            <p:cNvGrpSpPr>
              <a:grpSpLocks noChangeAspect="1"/>
            </p:cNvGrpSpPr>
            <p:nvPr/>
          </p:nvGrpSpPr>
          <p:grpSpPr>
            <a:xfrm>
              <a:off x="826803" y="1720599"/>
              <a:ext cx="230434" cy="1633478"/>
              <a:chOff x="5098310" y="226835"/>
              <a:chExt cx="606056" cy="4616434"/>
            </a:xfrm>
            <a:solidFill>
              <a:srgbClr val="21DAFF"/>
            </a:solidFill>
          </p:grpSpPr>
          <p:sp>
            <p:nvSpPr>
              <p:cNvPr id="731" name="Cube 73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2" name="Cube 73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3" name="Cube 73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4" name="Cube 73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5" name="Cube 734"/>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6" name="Cube 73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7" name="Cube 73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8" name="Cube 73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9" name="Cube 73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0" name="Cube 73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0" name="Group 629"/>
            <p:cNvGrpSpPr>
              <a:grpSpLocks noChangeAspect="1"/>
            </p:cNvGrpSpPr>
            <p:nvPr/>
          </p:nvGrpSpPr>
          <p:grpSpPr>
            <a:xfrm>
              <a:off x="998415" y="1720154"/>
              <a:ext cx="230434" cy="1633478"/>
              <a:chOff x="5098310" y="226835"/>
              <a:chExt cx="606056" cy="4616434"/>
            </a:xfrm>
            <a:solidFill>
              <a:srgbClr val="21DAFF"/>
            </a:solidFill>
          </p:grpSpPr>
          <p:sp>
            <p:nvSpPr>
              <p:cNvPr id="721" name="Cube 72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2" name="Cube 72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3" name="Cube 72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4" name="Cube 72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5" name="Cube 72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6" name="Cube 72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7" name="Cube 72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8" name="Cube 72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9" name="Cube 72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0" name="Cube 72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1" name="Group 630"/>
            <p:cNvGrpSpPr>
              <a:grpSpLocks noChangeAspect="1"/>
            </p:cNvGrpSpPr>
            <p:nvPr/>
          </p:nvGrpSpPr>
          <p:grpSpPr>
            <a:xfrm>
              <a:off x="1171865" y="1720154"/>
              <a:ext cx="230434" cy="1633478"/>
              <a:chOff x="5098310" y="226835"/>
              <a:chExt cx="606056" cy="4616434"/>
            </a:xfrm>
            <a:solidFill>
              <a:srgbClr val="21DAFF"/>
            </a:solidFill>
          </p:grpSpPr>
          <p:sp>
            <p:nvSpPr>
              <p:cNvPr id="711" name="Cube 71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2" name="Cube 71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3" name="Cube 71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4" name="Cube 71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5" name="Cube 71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6" name="Cube 71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7" name="Cube 71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8" name="Cube 71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9" name="Cube 71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0" name="Cube 71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32" name="Group 631"/>
            <p:cNvGrpSpPr/>
            <p:nvPr/>
          </p:nvGrpSpPr>
          <p:grpSpPr>
            <a:xfrm>
              <a:off x="1343283" y="1718263"/>
              <a:ext cx="578109" cy="1633923"/>
              <a:chOff x="6927476" y="535303"/>
              <a:chExt cx="1404928" cy="4266801"/>
            </a:xfrm>
            <a:solidFill>
              <a:srgbClr val="21DAFF"/>
            </a:solidFill>
          </p:grpSpPr>
          <p:grpSp>
            <p:nvGrpSpPr>
              <p:cNvPr id="678" name="Group 677"/>
              <p:cNvGrpSpPr>
                <a:grpSpLocks noChangeAspect="1"/>
              </p:cNvGrpSpPr>
              <p:nvPr/>
            </p:nvGrpSpPr>
            <p:grpSpPr>
              <a:xfrm>
                <a:off x="6927476" y="536464"/>
                <a:ext cx="560004" cy="4265640"/>
                <a:chOff x="5098310" y="226835"/>
                <a:chExt cx="606056" cy="4616434"/>
              </a:xfrm>
              <a:grpFill/>
            </p:grpSpPr>
            <p:sp>
              <p:nvSpPr>
                <p:cNvPr id="701" name="Cube 70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2" name="Cube 701"/>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3" name="Cube 70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4" name="Cube 70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5" name="Cube 704"/>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6" name="Cube 70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7" name="Cube 706"/>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8" name="Cube 70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9" name="Cube 70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0" name="Cube 70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79" name="Group 678"/>
              <p:cNvGrpSpPr>
                <a:grpSpLocks noChangeAspect="1"/>
              </p:cNvGrpSpPr>
              <p:nvPr/>
            </p:nvGrpSpPr>
            <p:grpSpPr>
              <a:xfrm>
                <a:off x="7350880" y="535303"/>
                <a:ext cx="560004" cy="4265640"/>
                <a:chOff x="5098310" y="226835"/>
                <a:chExt cx="606056" cy="4616434"/>
              </a:xfrm>
              <a:grpFill/>
            </p:grpSpPr>
            <p:sp>
              <p:nvSpPr>
                <p:cNvPr id="691" name="Cube 69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2" name="Cube 69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3" name="Cube 69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4" name="Cube 69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5" name="Cube 69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6" name="Cube 69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7" name="Cube 69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8" name="Cube 69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9" name="Cube 69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0" name="Cube 69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80" name="Group 679"/>
              <p:cNvGrpSpPr>
                <a:grpSpLocks noChangeAspect="1"/>
              </p:cNvGrpSpPr>
              <p:nvPr/>
            </p:nvGrpSpPr>
            <p:grpSpPr>
              <a:xfrm>
                <a:off x="7772400" y="535303"/>
                <a:ext cx="560004" cy="4265640"/>
                <a:chOff x="5098310" y="226835"/>
                <a:chExt cx="606056" cy="4616434"/>
              </a:xfrm>
              <a:grpFill/>
            </p:grpSpPr>
            <p:sp>
              <p:nvSpPr>
                <p:cNvPr id="681" name="Cube 680"/>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2" name="Cube 681"/>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3" name="Cube 682"/>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4" name="Cube 683"/>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5" name="Cube 684"/>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6" name="Cube 685"/>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7" name="Cube 686"/>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8" name="Cube 687"/>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9" name="Cube 688"/>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0" name="Cube 689"/>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33" name="Group 632"/>
            <p:cNvGrpSpPr/>
            <p:nvPr/>
          </p:nvGrpSpPr>
          <p:grpSpPr>
            <a:xfrm>
              <a:off x="1864294" y="1717818"/>
              <a:ext cx="578109" cy="1633923"/>
              <a:chOff x="6927476" y="535303"/>
              <a:chExt cx="1404928" cy="4266801"/>
            </a:xfrm>
            <a:solidFill>
              <a:srgbClr val="21DAFF"/>
            </a:solidFill>
          </p:grpSpPr>
          <p:grpSp>
            <p:nvGrpSpPr>
              <p:cNvPr id="645" name="Group 644"/>
              <p:cNvGrpSpPr>
                <a:grpSpLocks noChangeAspect="1"/>
              </p:cNvGrpSpPr>
              <p:nvPr/>
            </p:nvGrpSpPr>
            <p:grpSpPr>
              <a:xfrm>
                <a:off x="6927476" y="536464"/>
                <a:ext cx="560004" cy="4265640"/>
                <a:chOff x="5098310" y="226835"/>
                <a:chExt cx="606056" cy="4616434"/>
              </a:xfrm>
              <a:grpFill/>
            </p:grpSpPr>
            <p:sp>
              <p:nvSpPr>
                <p:cNvPr id="668" name="Cube 66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9" name="Cube 66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0" name="Cube 66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1" name="Cube 67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2" name="Cube 67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3" name="Cube 67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4" name="Cube 67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5" name="Cube 67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6" name="Cube 67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7" name="Cube 67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6" name="Group 645"/>
              <p:cNvGrpSpPr>
                <a:grpSpLocks noChangeAspect="1"/>
              </p:cNvGrpSpPr>
              <p:nvPr/>
            </p:nvGrpSpPr>
            <p:grpSpPr>
              <a:xfrm>
                <a:off x="7350880" y="535303"/>
                <a:ext cx="560004" cy="4265640"/>
                <a:chOff x="5098310" y="226835"/>
                <a:chExt cx="606056" cy="4616434"/>
              </a:xfrm>
              <a:grpFill/>
            </p:grpSpPr>
            <p:sp>
              <p:nvSpPr>
                <p:cNvPr id="658" name="Cube 65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9" name="Cube 65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0" name="Cube 65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1" name="Cube 66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2" name="Cube 66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3" name="Cube 66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4" name="Cube 66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5" name="Cube 66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6" name="Cube 66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7" name="Cube 66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647" name="Group 646"/>
              <p:cNvGrpSpPr>
                <a:grpSpLocks noChangeAspect="1"/>
              </p:cNvGrpSpPr>
              <p:nvPr/>
            </p:nvGrpSpPr>
            <p:grpSpPr>
              <a:xfrm>
                <a:off x="7772400" y="535303"/>
                <a:ext cx="560004" cy="4265640"/>
                <a:chOff x="5098310" y="226835"/>
                <a:chExt cx="606056" cy="4616434"/>
              </a:xfrm>
              <a:grpFill/>
            </p:grpSpPr>
            <p:sp>
              <p:nvSpPr>
                <p:cNvPr id="648" name="Cube 64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9" name="Cube 64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0" name="Cube 64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1" name="Cube 65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2" name="Cube 65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3" name="Cube 65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4" name="Cube 65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5" name="Cube 65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6" name="Cube 65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7" name="Cube 65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634" name="Group 633"/>
            <p:cNvGrpSpPr>
              <a:grpSpLocks noChangeAspect="1"/>
            </p:cNvGrpSpPr>
            <p:nvPr/>
          </p:nvGrpSpPr>
          <p:grpSpPr>
            <a:xfrm>
              <a:off x="2384269" y="1717578"/>
              <a:ext cx="230434" cy="1633478"/>
              <a:chOff x="5098310" y="226835"/>
              <a:chExt cx="606056" cy="4616434"/>
            </a:xfrm>
            <a:solidFill>
              <a:srgbClr val="21DAFF"/>
            </a:solidFill>
          </p:grpSpPr>
          <p:sp>
            <p:nvSpPr>
              <p:cNvPr id="635" name="Cube 63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6" name="Cube 63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7" name="Cube 63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8" name="Cube 637"/>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9" name="Cube 63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0" name="Cube 63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1" name="Cube 64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2" name="Cube 64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3" name="Cube 64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4" name="Cube 64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4" name="TextBox 3"/>
          <p:cNvSpPr txBox="1"/>
          <p:nvPr/>
        </p:nvSpPr>
        <p:spPr>
          <a:xfrm>
            <a:off x="1571164" y="4208941"/>
            <a:ext cx="843501" cy="523220"/>
          </a:xfrm>
          <a:prstGeom prst="rect">
            <a:avLst/>
          </a:prstGeom>
          <a:noFill/>
        </p:spPr>
        <p:txBody>
          <a:bodyPr wrap="none" rtlCol="0">
            <a:spAutoFit/>
          </a:bodyPr>
          <a:lstStyle/>
          <a:p>
            <a:r>
              <a:rPr lang="en-US" sz="2800" dirty="0" smtClean="0">
                <a:solidFill>
                  <a:schemeClr val="accent5"/>
                </a:solidFill>
                <a:latin typeface="Orly's Font 2" pitchFamily="66" charset="0"/>
              </a:rPr>
              <a:t>243</a:t>
            </a:r>
            <a:endParaRPr lang="en-US" sz="2800" dirty="0" smtClean="0">
              <a:latin typeface="Orly's Font" pitchFamily="66" charset="0"/>
              <a:ea typeface="Verdana" pitchFamily="34" charset="0"/>
              <a:cs typeface="Verdana" pitchFamily="34" charset="0"/>
            </a:endParaRPr>
          </a:p>
        </p:txBody>
      </p:sp>
      <p:sp>
        <p:nvSpPr>
          <p:cNvPr id="854" name="TextBox 853"/>
          <p:cNvSpPr txBox="1"/>
          <p:nvPr/>
        </p:nvSpPr>
        <p:spPr>
          <a:xfrm>
            <a:off x="2720222" y="4231921"/>
            <a:ext cx="843501" cy="523220"/>
          </a:xfrm>
          <a:prstGeom prst="rect">
            <a:avLst/>
          </a:prstGeom>
          <a:noFill/>
        </p:spPr>
        <p:txBody>
          <a:bodyPr wrap="none" rtlCol="0">
            <a:spAutoFit/>
          </a:bodyPr>
          <a:lstStyle/>
          <a:p>
            <a:r>
              <a:rPr lang="en-US" sz="2800" dirty="0" smtClean="0">
                <a:solidFill>
                  <a:schemeClr val="accent5"/>
                </a:solidFill>
                <a:latin typeface="Orly's Font 2" pitchFamily="66" charset="0"/>
              </a:rPr>
              <a:t>343</a:t>
            </a:r>
            <a:endParaRPr lang="en-US" sz="2800" dirty="0" smtClean="0">
              <a:latin typeface="Orly's Font" pitchFamily="66" charset="0"/>
              <a:ea typeface="Verdana" pitchFamily="34" charset="0"/>
              <a:cs typeface="Verdana" pitchFamily="34" charset="0"/>
            </a:endParaRPr>
          </a:p>
        </p:txBody>
      </p:sp>
      <p:sp>
        <p:nvSpPr>
          <p:cNvPr id="855" name="TextBox 854"/>
          <p:cNvSpPr txBox="1"/>
          <p:nvPr/>
        </p:nvSpPr>
        <p:spPr>
          <a:xfrm>
            <a:off x="3881354" y="4241094"/>
            <a:ext cx="824265" cy="523220"/>
          </a:xfrm>
          <a:prstGeom prst="rect">
            <a:avLst/>
          </a:prstGeom>
          <a:noFill/>
        </p:spPr>
        <p:txBody>
          <a:bodyPr wrap="none" rtlCol="0">
            <a:spAutoFit/>
          </a:bodyPr>
          <a:lstStyle/>
          <a:p>
            <a:r>
              <a:rPr lang="en-US" sz="2800" dirty="0" smtClean="0">
                <a:solidFill>
                  <a:schemeClr val="accent5"/>
                </a:solidFill>
                <a:latin typeface="Orly's Font 2" pitchFamily="66" charset="0"/>
              </a:rPr>
              <a:t>443</a:t>
            </a:r>
            <a:endParaRPr lang="en-US" sz="2800" dirty="0" smtClean="0">
              <a:latin typeface="Orly's Font" pitchFamily="66" charset="0"/>
              <a:ea typeface="Verdana" pitchFamily="34" charset="0"/>
              <a:cs typeface="Verdana" pitchFamily="34" charset="0"/>
            </a:endParaRPr>
          </a:p>
        </p:txBody>
      </p:sp>
      <p:sp>
        <p:nvSpPr>
          <p:cNvPr id="856" name="Text Placeholder 2"/>
          <p:cNvSpPr txBox="1">
            <a:spLocks/>
          </p:cNvSpPr>
          <p:nvPr/>
        </p:nvSpPr>
        <p:spPr bwMode="auto">
          <a:xfrm>
            <a:off x="715130" y="3592285"/>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2</a:t>
            </a:r>
            <a:endParaRPr lang="en-US" sz="2800" dirty="0">
              <a:solidFill>
                <a:schemeClr val="accent5"/>
              </a:solidFill>
              <a:latin typeface="Orly's Font 2" pitchFamily="66" charset="0"/>
            </a:endParaRPr>
          </a:p>
        </p:txBody>
      </p:sp>
      <p:sp>
        <p:nvSpPr>
          <p:cNvPr id="857" name="Text Placeholder 2"/>
          <p:cNvSpPr txBox="1">
            <a:spLocks/>
          </p:cNvSpPr>
          <p:nvPr/>
        </p:nvSpPr>
        <p:spPr bwMode="auto">
          <a:xfrm>
            <a:off x="700824" y="3640577"/>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859" name="Cube 858"/>
          <p:cNvSpPr/>
          <p:nvPr/>
        </p:nvSpPr>
        <p:spPr>
          <a:xfrm>
            <a:off x="6145255" y="3222448"/>
            <a:ext cx="211814" cy="195305"/>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0" name="Cube 859"/>
          <p:cNvSpPr/>
          <p:nvPr/>
        </p:nvSpPr>
        <p:spPr>
          <a:xfrm>
            <a:off x="6428902" y="3222448"/>
            <a:ext cx="211814" cy="195305"/>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61" name="Cube 860"/>
          <p:cNvSpPr/>
          <p:nvPr/>
        </p:nvSpPr>
        <p:spPr>
          <a:xfrm>
            <a:off x="6735012" y="3222448"/>
            <a:ext cx="211814" cy="195305"/>
          </a:xfrm>
          <a:prstGeom prst="cube">
            <a:avLst/>
          </a:prstGeom>
          <a:solidFill>
            <a:srgbClr val="21DA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62" name="Group 861"/>
          <p:cNvGrpSpPr/>
          <p:nvPr/>
        </p:nvGrpSpPr>
        <p:grpSpPr>
          <a:xfrm>
            <a:off x="1164972" y="1967541"/>
            <a:ext cx="1600976" cy="1451789"/>
            <a:chOff x="826803" y="1717578"/>
            <a:chExt cx="1787900" cy="1636499"/>
          </a:xfrm>
        </p:grpSpPr>
        <p:grpSp>
          <p:nvGrpSpPr>
            <p:cNvPr id="863" name="Group 862"/>
            <p:cNvGrpSpPr>
              <a:grpSpLocks noChangeAspect="1"/>
            </p:cNvGrpSpPr>
            <p:nvPr/>
          </p:nvGrpSpPr>
          <p:grpSpPr>
            <a:xfrm>
              <a:off x="826803" y="1720599"/>
              <a:ext cx="230434" cy="1633478"/>
              <a:chOff x="5098310" y="226835"/>
              <a:chExt cx="606056" cy="4616434"/>
            </a:xfrm>
            <a:solidFill>
              <a:srgbClr val="21DAFF"/>
            </a:solidFill>
          </p:grpSpPr>
          <p:sp>
            <p:nvSpPr>
              <p:cNvPr id="965" name="Cube 96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6" name="Cube 96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7" name="Cube 96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8" name="Cube 96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9" name="Cube 96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0" name="Cube 96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1" name="Cube 97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2" name="Cube 97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3" name="Cube 97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74" name="Cube 97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4" name="Group 863"/>
            <p:cNvGrpSpPr>
              <a:grpSpLocks noChangeAspect="1"/>
            </p:cNvGrpSpPr>
            <p:nvPr/>
          </p:nvGrpSpPr>
          <p:grpSpPr>
            <a:xfrm>
              <a:off x="998415" y="1720154"/>
              <a:ext cx="230434" cy="1633478"/>
              <a:chOff x="5098310" y="226835"/>
              <a:chExt cx="606056" cy="4616434"/>
            </a:xfrm>
            <a:solidFill>
              <a:srgbClr val="21DAFF"/>
            </a:solidFill>
          </p:grpSpPr>
          <p:sp>
            <p:nvSpPr>
              <p:cNvPr id="955" name="Cube 95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6" name="Cube 95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7" name="Cube 95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8" name="Cube 95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9" name="Cube 95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0" name="Cube 95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1" name="Cube 96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2" name="Cube 96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3" name="Cube 96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64" name="Cube 96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5" name="Group 864"/>
            <p:cNvGrpSpPr>
              <a:grpSpLocks noChangeAspect="1"/>
            </p:cNvGrpSpPr>
            <p:nvPr/>
          </p:nvGrpSpPr>
          <p:grpSpPr>
            <a:xfrm>
              <a:off x="1171865" y="1720154"/>
              <a:ext cx="230434" cy="1633478"/>
              <a:chOff x="5098310" y="226835"/>
              <a:chExt cx="606056" cy="4616434"/>
            </a:xfrm>
            <a:solidFill>
              <a:srgbClr val="21DAFF"/>
            </a:solidFill>
          </p:grpSpPr>
          <p:sp>
            <p:nvSpPr>
              <p:cNvPr id="945" name="Cube 94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6" name="Cube 94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7" name="Cube 94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8" name="Cube 94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9" name="Cube 94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0" name="Cube 94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1" name="Cube 95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2" name="Cube 95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3" name="Cube 95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54" name="Cube 95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66" name="Group 865"/>
            <p:cNvGrpSpPr/>
            <p:nvPr/>
          </p:nvGrpSpPr>
          <p:grpSpPr>
            <a:xfrm>
              <a:off x="1343283" y="1718263"/>
              <a:ext cx="578109" cy="1633923"/>
              <a:chOff x="6927476" y="535303"/>
              <a:chExt cx="1404928" cy="4266801"/>
            </a:xfrm>
            <a:solidFill>
              <a:srgbClr val="21DAFF"/>
            </a:solidFill>
          </p:grpSpPr>
          <p:grpSp>
            <p:nvGrpSpPr>
              <p:cNvPr id="912" name="Group 911"/>
              <p:cNvGrpSpPr>
                <a:grpSpLocks noChangeAspect="1"/>
              </p:cNvGrpSpPr>
              <p:nvPr/>
            </p:nvGrpSpPr>
            <p:grpSpPr>
              <a:xfrm>
                <a:off x="6927476" y="536464"/>
                <a:ext cx="560004" cy="4265640"/>
                <a:chOff x="5098310" y="226835"/>
                <a:chExt cx="606056" cy="4616434"/>
              </a:xfrm>
              <a:grpFill/>
            </p:grpSpPr>
            <p:sp>
              <p:nvSpPr>
                <p:cNvPr id="935" name="Cube 93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6" name="Cube 93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7" name="Cube 93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8" name="Cube 93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9" name="Cube 938"/>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0" name="Cube 93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1" name="Cube 94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2" name="Cube 94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3" name="Cube 94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44" name="Cube 94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13" name="Group 912"/>
              <p:cNvGrpSpPr>
                <a:grpSpLocks noChangeAspect="1"/>
              </p:cNvGrpSpPr>
              <p:nvPr/>
            </p:nvGrpSpPr>
            <p:grpSpPr>
              <a:xfrm>
                <a:off x="7350880" y="535303"/>
                <a:ext cx="560004" cy="4265640"/>
                <a:chOff x="5098310" y="226835"/>
                <a:chExt cx="606056" cy="4616434"/>
              </a:xfrm>
              <a:grpFill/>
            </p:grpSpPr>
            <p:sp>
              <p:nvSpPr>
                <p:cNvPr id="925" name="Cube 92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6" name="Cube 92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7" name="Cube 92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8" name="Cube 92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9" name="Cube 92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0" name="Cube 92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1" name="Cube 93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2" name="Cube 93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3" name="Cube 93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4" name="Cube 93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14" name="Group 913"/>
              <p:cNvGrpSpPr>
                <a:grpSpLocks noChangeAspect="1"/>
              </p:cNvGrpSpPr>
              <p:nvPr/>
            </p:nvGrpSpPr>
            <p:grpSpPr>
              <a:xfrm>
                <a:off x="7772400" y="535303"/>
                <a:ext cx="560004" cy="4265640"/>
                <a:chOff x="5098310" y="226835"/>
                <a:chExt cx="606056" cy="4616434"/>
              </a:xfrm>
              <a:grpFill/>
            </p:grpSpPr>
            <p:sp>
              <p:nvSpPr>
                <p:cNvPr id="915" name="Cube 91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6" name="Cube 91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7" name="Cube 91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8" name="Cube 91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9" name="Cube 91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0" name="Cube 91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1" name="Cube 92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2" name="Cube 92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3" name="Cube 92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24" name="Cube 92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867" name="Group 866"/>
            <p:cNvGrpSpPr/>
            <p:nvPr/>
          </p:nvGrpSpPr>
          <p:grpSpPr>
            <a:xfrm>
              <a:off x="1864294" y="1717818"/>
              <a:ext cx="578109" cy="1633923"/>
              <a:chOff x="6927476" y="535303"/>
              <a:chExt cx="1404928" cy="4266801"/>
            </a:xfrm>
            <a:solidFill>
              <a:srgbClr val="21DAFF"/>
            </a:solidFill>
          </p:grpSpPr>
          <p:grpSp>
            <p:nvGrpSpPr>
              <p:cNvPr id="879" name="Group 878"/>
              <p:cNvGrpSpPr>
                <a:grpSpLocks noChangeAspect="1"/>
              </p:cNvGrpSpPr>
              <p:nvPr/>
            </p:nvGrpSpPr>
            <p:grpSpPr>
              <a:xfrm>
                <a:off x="6927476" y="536464"/>
                <a:ext cx="560004" cy="4265640"/>
                <a:chOff x="5098310" y="226835"/>
                <a:chExt cx="606056" cy="4616434"/>
              </a:xfrm>
              <a:grpFill/>
            </p:grpSpPr>
            <p:sp>
              <p:nvSpPr>
                <p:cNvPr id="902" name="Cube 90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3" name="Cube 90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4" name="Cube 90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5" name="Cube 90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6" name="Cube 90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7" name="Cube 90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8" name="Cube 90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9" name="Cube 90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0" name="Cube 90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1" name="Cube 91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0" name="Group 879"/>
              <p:cNvGrpSpPr>
                <a:grpSpLocks noChangeAspect="1"/>
              </p:cNvGrpSpPr>
              <p:nvPr/>
            </p:nvGrpSpPr>
            <p:grpSpPr>
              <a:xfrm>
                <a:off x="7350880" y="535303"/>
                <a:ext cx="560004" cy="4265640"/>
                <a:chOff x="5098310" y="226835"/>
                <a:chExt cx="606056" cy="4616434"/>
              </a:xfrm>
              <a:grpFill/>
            </p:grpSpPr>
            <p:sp>
              <p:nvSpPr>
                <p:cNvPr id="892" name="Cube 89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3" name="Cube 89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4" name="Cube 89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5" name="Cube 89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6" name="Cube 89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7" name="Cube 89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8" name="Cube 89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9" name="Cube 89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0" name="Cube 89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1" name="Cube 90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881" name="Group 880"/>
              <p:cNvGrpSpPr>
                <a:grpSpLocks noChangeAspect="1"/>
              </p:cNvGrpSpPr>
              <p:nvPr/>
            </p:nvGrpSpPr>
            <p:grpSpPr>
              <a:xfrm>
                <a:off x="7772400" y="535303"/>
                <a:ext cx="560004" cy="4265640"/>
                <a:chOff x="5098310" y="226835"/>
                <a:chExt cx="606056" cy="4616434"/>
              </a:xfrm>
              <a:grpFill/>
            </p:grpSpPr>
            <p:sp>
              <p:nvSpPr>
                <p:cNvPr id="882" name="Cube 88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3" name="Cube 882"/>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4" name="Cube 88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5" name="Cube 884"/>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6" name="Cube 885"/>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7" name="Cube 88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8" name="Cube 887"/>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9" name="Cube 88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0" name="Cube 88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91" name="Cube 89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868" name="Group 867"/>
            <p:cNvGrpSpPr>
              <a:grpSpLocks noChangeAspect="1"/>
            </p:cNvGrpSpPr>
            <p:nvPr/>
          </p:nvGrpSpPr>
          <p:grpSpPr>
            <a:xfrm>
              <a:off x="2384269" y="1717578"/>
              <a:ext cx="230434" cy="1633478"/>
              <a:chOff x="5098310" y="226835"/>
              <a:chExt cx="606056" cy="4616434"/>
            </a:xfrm>
            <a:solidFill>
              <a:srgbClr val="21DAFF"/>
            </a:solidFill>
          </p:grpSpPr>
          <p:sp>
            <p:nvSpPr>
              <p:cNvPr id="869" name="Cube 868"/>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0" name="Cube 869"/>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1" name="Cube 870"/>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2" name="Cube 871"/>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3" name="Cube 872"/>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4" name="Cube 873"/>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5" name="Cube 874"/>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6" name="Cube 875"/>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7" name="Cube 876"/>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78" name="Cube 877"/>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975" name="Group 974"/>
          <p:cNvGrpSpPr/>
          <p:nvPr/>
        </p:nvGrpSpPr>
        <p:grpSpPr>
          <a:xfrm>
            <a:off x="1317372" y="2119941"/>
            <a:ext cx="1600976" cy="1451789"/>
            <a:chOff x="826803" y="1717578"/>
            <a:chExt cx="1787900" cy="1636499"/>
          </a:xfrm>
        </p:grpSpPr>
        <p:grpSp>
          <p:nvGrpSpPr>
            <p:cNvPr id="976" name="Group 975"/>
            <p:cNvGrpSpPr>
              <a:grpSpLocks noChangeAspect="1"/>
            </p:cNvGrpSpPr>
            <p:nvPr/>
          </p:nvGrpSpPr>
          <p:grpSpPr>
            <a:xfrm>
              <a:off x="826803" y="1720599"/>
              <a:ext cx="230434" cy="1633478"/>
              <a:chOff x="5098310" y="226835"/>
              <a:chExt cx="606056" cy="4616434"/>
            </a:xfrm>
            <a:solidFill>
              <a:srgbClr val="21DAFF"/>
            </a:solidFill>
          </p:grpSpPr>
          <p:sp>
            <p:nvSpPr>
              <p:cNvPr id="1078" name="Cube 107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9" name="Cube 107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0" name="Cube 107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1" name="Cube 108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2" name="Cube 1081"/>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3" name="Cube 108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4" name="Cube 108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5" name="Cube 108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6" name="Cube 108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7" name="Cube 108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77" name="Group 976"/>
            <p:cNvGrpSpPr>
              <a:grpSpLocks noChangeAspect="1"/>
            </p:cNvGrpSpPr>
            <p:nvPr/>
          </p:nvGrpSpPr>
          <p:grpSpPr>
            <a:xfrm>
              <a:off x="998415" y="1720154"/>
              <a:ext cx="230434" cy="1633478"/>
              <a:chOff x="5098310" y="226835"/>
              <a:chExt cx="606056" cy="4616434"/>
            </a:xfrm>
            <a:solidFill>
              <a:srgbClr val="21DAFF"/>
            </a:solidFill>
          </p:grpSpPr>
          <p:sp>
            <p:nvSpPr>
              <p:cNvPr id="1068" name="Cube 106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9" name="Cube 106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0" name="Cube 106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1" name="Cube 107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2" name="Cube 107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3" name="Cube 107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4" name="Cube 107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5" name="Cube 107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6" name="Cube 107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7" name="Cube 107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78" name="Group 977"/>
            <p:cNvGrpSpPr>
              <a:grpSpLocks noChangeAspect="1"/>
            </p:cNvGrpSpPr>
            <p:nvPr/>
          </p:nvGrpSpPr>
          <p:grpSpPr>
            <a:xfrm>
              <a:off x="1171865" y="1720154"/>
              <a:ext cx="230434" cy="1633478"/>
              <a:chOff x="5098310" y="226835"/>
              <a:chExt cx="606056" cy="4616434"/>
            </a:xfrm>
            <a:solidFill>
              <a:srgbClr val="21DAFF"/>
            </a:solidFill>
          </p:grpSpPr>
          <p:sp>
            <p:nvSpPr>
              <p:cNvPr id="1058" name="Cube 105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9" name="Cube 105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0" name="Cube 105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1" name="Cube 106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2" name="Cube 106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3" name="Cube 106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4" name="Cube 106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5" name="Cube 106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6" name="Cube 106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67" name="Cube 106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79" name="Group 978"/>
            <p:cNvGrpSpPr/>
            <p:nvPr/>
          </p:nvGrpSpPr>
          <p:grpSpPr>
            <a:xfrm>
              <a:off x="1343283" y="1718263"/>
              <a:ext cx="578109" cy="1633923"/>
              <a:chOff x="6927476" y="535303"/>
              <a:chExt cx="1404928" cy="4266801"/>
            </a:xfrm>
            <a:solidFill>
              <a:srgbClr val="21DAFF"/>
            </a:solidFill>
          </p:grpSpPr>
          <p:grpSp>
            <p:nvGrpSpPr>
              <p:cNvPr id="1025" name="Group 1024"/>
              <p:cNvGrpSpPr>
                <a:grpSpLocks noChangeAspect="1"/>
              </p:cNvGrpSpPr>
              <p:nvPr/>
            </p:nvGrpSpPr>
            <p:grpSpPr>
              <a:xfrm>
                <a:off x="6927476" y="536464"/>
                <a:ext cx="560004" cy="4265640"/>
                <a:chOff x="5098310" y="226835"/>
                <a:chExt cx="606056" cy="4616434"/>
              </a:xfrm>
              <a:grpFill/>
            </p:grpSpPr>
            <p:sp>
              <p:nvSpPr>
                <p:cNvPr id="1048" name="Cube 104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9" name="Cube 1048"/>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0" name="Cube 104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1" name="Cube 105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2" name="Cube 1051"/>
                <p:cNvSpPr/>
                <p:nvPr/>
              </p:nvSpPr>
              <p:spPr>
                <a:xfrm>
                  <a:off x="5098310" y="2400862"/>
                  <a:ext cx="606056" cy="600478"/>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3" name="Cube 105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4" name="Cube 1053"/>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5" name="Cube 105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6" name="Cube 105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57" name="Cube 105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26" name="Group 1025"/>
              <p:cNvGrpSpPr>
                <a:grpSpLocks noChangeAspect="1"/>
              </p:cNvGrpSpPr>
              <p:nvPr/>
            </p:nvGrpSpPr>
            <p:grpSpPr>
              <a:xfrm>
                <a:off x="7350880" y="535303"/>
                <a:ext cx="560004" cy="4265640"/>
                <a:chOff x="5098310" y="226835"/>
                <a:chExt cx="606056" cy="4616434"/>
              </a:xfrm>
              <a:grpFill/>
            </p:grpSpPr>
            <p:sp>
              <p:nvSpPr>
                <p:cNvPr id="1038" name="Cube 103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9" name="Cube 103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0" name="Cube 103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1" name="Cube 104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2" name="Cube 104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3" name="Cube 104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4" name="Cube 104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5" name="Cube 104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6" name="Cube 104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7" name="Cube 104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27" name="Group 1026"/>
              <p:cNvGrpSpPr>
                <a:grpSpLocks noChangeAspect="1"/>
              </p:cNvGrpSpPr>
              <p:nvPr/>
            </p:nvGrpSpPr>
            <p:grpSpPr>
              <a:xfrm>
                <a:off x="7772400" y="535303"/>
                <a:ext cx="560004" cy="4265640"/>
                <a:chOff x="5098310" y="226835"/>
                <a:chExt cx="606056" cy="4616434"/>
              </a:xfrm>
              <a:grpFill/>
            </p:grpSpPr>
            <p:sp>
              <p:nvSpPr>
                <p:cNvPr id="1028" name="Cube 1027"/>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9" name="Cube 1028"/>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0" name="Cube 1029"/>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1" name="Cube 1030"/>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2" name="Cube 1031"/>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3" name="Cube 1032"/>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4" name="Cube 1033"/>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5" name="Cube 1034"/>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6" name="Cube 1035"/>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7" name="Cube 1036"/>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980" name="Group 979"/>
            <p:cNvGrpSpPr/>
            <p:nvPr/>
          </p:nvGrpSpPr>
          <p:grpSpPr>
            <a:xfrm>
              <a:off x="1864294" y="1717818"/>
              <a:ext cx="578109" cy="1633923"/>
              <a:chOff x="6927476" y="535303"/>
              <a:chExt cx="1404928" cy="4266801"/>
            </a:xfrm>
            <a:solidFill>
              <a:srgbClr val="21DAFF"/>
            </a:solidFill>
          </p:grpSpPr>
          <p:grpSp>
            <p:nvGrpSpPr>
              <p:cNvPr id="992" name="Group 991"/>
              <p:cNvGrpSpPr>
                <a:grpSpLocks noChangeAspect="1"/>
              </p:cNvGrpSpPr>
              <p:nvPr/>
            </p:nvGrpSpPr>
            <p:grpSpPr>
              <a:xfrm>
                <a:off x="6927476" y="536464"/>
                <a:ext cx="560004" cy="4265640"/>
                <a:chOff x="5098310" y="226835"/>
                <a:chExt cx="606056" cy="4616434"/>
              </a:xfrm>
              <a:grpFill/>
            </p:grpSpPr>
            <p:sp>
              <p:nvSpPr>
                <p:cNvPr id="1015" name="Cube 101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6" name="Cube 1015"/>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7" name="Cube 101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8" name="Cube 101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9" name="Cube 1018"/>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0" name="Cube 101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1" name="Cube 1020"/>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2" name="Cube 102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3" name="Cube 102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4" name="Cube 102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3" name="Group 992"/>
              <p:cNvGrpSpPr>
                <a:grpSpLocks noChangeAspect="1"/>
              </p:cNvGrpSpPr>
              <p:nvPr/>
            </p:nvGrpSpPr>
            <p:grpSpPr>
              <a:xfrm>
                <a:off x="7350880" y="535303"/>
                <a:ext cx="560004" cy="4265640"/>
                <a:chOff x="5098310" y="226835"/>
                <a:chExt cx="606056" cy="4616434"/>
              </a:xfrm>
              <a:grpFill/>
            </p:grpSpPr>
            <p:sp>
              <p:nvSpPr>
                <p:cNvPr id="1005" name="Cube 100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6" name="Cube 100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7" name="Cube 100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8" name="Cube 100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9" name="Cube 100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0" name="Cube 100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1" name="Cube 101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2" name="Cube 101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3" name="Cube 101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14" name="Cube 101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994" name="Group 993"/>
              <p:cNvGrpSpPr>
                <a:grpSpLocks noChangeAspect="1"/>
              </p:cNvGrpSpPr>
              <p:nvPr/>
            </p:nvGrpSpPr>
            <p:grpSpPr>
              <a:xfrm>
                <a:off x="7772400" y="535303"/>
                <a:ext cx="560004" cy="4265640"/>
                <a:chOff x="5098310" y="226835"/>
                <a:chExt cx="606056" cy="4616434"/>
              </a:xfrm>
              <a:grpFill/>
            </p:grpSpPr>
            <p:sp>
              <p:nvSpPr>
                <p:cNvPr id="995" name="Cube 994"/>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6" name="Cube 995"/>
                <p:cNvSpPr/>
                <p:nvPr/>
              </p:nvSpPr>
              <p:spPr>
                <a:xfrm>
                  <a:off x="5098310" y="3791398"/>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7" name="Cube 996"/>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8" name="Cube 997"/>
                <p:cNvSpPr/>
                <p:nvPr/>
              </p:nvSpPr>
              <p:spPr>
                <a:xfrm>
                  <a:off x="5098310" y="289690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9" name="Cube 998"/>
                <p:cNvSpPr/>
                <p:nvPr/>
              </p:nvSpPr>
              <p:spPr>
                <a:xfrm>
                  <a:off x="5098310" y="2451442"/>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0" name="Cube 999"/>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1" name="Cube 1000"/>
                <p:cNvSpPr/>
                <p:nvPr/>
              </p:nvSpPr>
              <p:spPr>
                <a:xfrm>
                  <a:off x="5098310" y="1563451"/>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2" name="Cube 1001"/>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3" name="Cube 1002"/>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04" name="Cube 1003"/>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981" name="Group 980"/>
            <p:cNvGrpSpPr>
              <a:grpSpLocks noChangeAspect="1"/>
            </p:cNvGrpSpPr>
            <p:nvPr/>
          </p:nvGrpSpPr>
          <p:grpSpPr>
            <a:xfrm>
              <a:off x="2384269" y="1717578"/>
              <a:ext cx="230434" cy="1633478"/>
              <a:chOff x="5098310" y="226835"/>
              <a:chExt cx="606056" cy="4616434"/>
            </a:xfrm>
            <a:solidFill>
              <a:srgbClr val="21DAFF"/>
            </a:solidFill>
          </p:grpSpPr>
          <p:sp>
            <p:nvSpPr>
              <p:cNvPr id="982" name="Cube 981"/>
              <p:cNvSpPr/>
              <p:nvPr/>
            </p:nvSpPr>
            <p:spPr>
              <a:xfrm>
                <a:off x="5098310" y="424279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3" name="Cube 982"/>
              <p:cNvSpPr/>
              <p:nvPr/>
            </p:nvSpPr>
            <p:spPr>
              <a:xfrm>
                <a:off x="5098310" y="3791399"/>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4" name="Cube 983"/>
              <p:cNvSpPr/>
              <p:nvPr/>
            </p:nvSpPr>
            <p:spPr>
              <a:xfrm>
                <a:off x="5098310" y="334248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5" name="Cube 984"/>
              <p:cNvSpPr/>
              <p:nvPr/>
            </p:nvSpPr>
            <p:spPr>
              <a:xfrm>
                <a:off x="5098310" y="2890030"/>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6" name="Cube 985"/>
              <p:cNvSpPr/>
              <p:nvPr/>
            </p:nvSpPr>
            <p:spPr>
              <a:xfrm>
                <a:off x="5098310" y="244661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7" name="Cube 986"/>
              <p:cNvSpPr/>
              <p:nvPr/>
            </p:nvSpPr>
            <p:spPr>
              <a:xfrm>
                <a:off x="5098310" y="200586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8" name="Cube 987"/>
              <p:cNvSpPr/>
              <p:nvPr/>
            </p:nvSpPr>
            <p:spPr>
              <a:xfrm>
                <a:off x="5098310" y="1558624"/>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89" name="Cube 988"/>
              <p:cNvSpPr/>
              <p:nvPr/>
            </p:nvSpPr>
            <p:spPr>
              <a:xfrm>
                <a:off x="5098310" y="111787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0" name="Cube 989"/>
              <p:cNvSpPr/>
              <p:nvPr/>
            </p:nvSpPr>
            <p:spPr>
              <a:xfrm>
                <a:off x="5098310" y="672413"/>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91" name="Cube 990"/>
              <p:cNvSpPr/>
              <p:nvPr/>
            </p:nvSpPr>
            <p:spPr>
              <a:xfrm>
                <a:off x="5098310" y="226835"/>
                <a:ext cx="606056" cy="600479"/>
              </a:xfrm>
              <a:prstGeom prst="cube">
                <a:avLst/>
              </a:prstGeom>
              <a:grp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sp>
        <p:nvSpPr>
          <p:cNvPr id="1088" name="TextBox 1087"/>
          <p:cNvSpPr txBox="1"/>
          <p:nvPr/>
        </p:nvSpPr>
        <p:spPr>
          <a:xfrm>
            <a:off x="5066027" y="4231921"/>
            <a:ext cx="853119" cy="523220"/>
          </a:xfrm>
          <a:prstGeom prst="rect">
            <a:avLst/>
          </a:prstGeom>
          <a:noFill/>
        </p:spPr>
        <p:txBody>
          <a:bodyPr wrap="none" rtlCol="0">
            <a:spAutoFit/>
          </a:bodyPr>
          <a:lstStyle/>
          <a:p>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43</a:t>
            </a:r>
            <a:endParaRPr lang="en-US" sz="2800" dirty="0" smtClean="0">
              <a:latin typeface="Orly's Font" pitchFamily="66" charset="0"/>
              <a:ea typeface="Verdana" pitchFamily="34" charset="0"/>
              <a:cs typeface="Verdana" pitchFamily="34" charset="0"/>
            </a:endParaRPr>
          </a:p>
        </p:txBody>
      </p:sp>
      <p:sp>
        <p:nvSpPr>
          <p:cNvPr id="1089" name="TextBox 1088"/>
          <p:cNvSpPr txBox="1"/>
          <p:nvPr/>
        </p:nvSpPr>
        <p:spPr>
          <a:xfrm>
            <a:off x="6174613" y="4227991"/>
            <a:ext cx="851515" cy="523220"/>
          </a:xfrm>
          <a:prstGeom prst="rect">
            <a:avLst/>
          </a:prstGeom>
          <a:noFill/>
        </p:spPr>
        <p:txBody>
          <a:bodyPr wrap="none" rtlCol="0">
            <a:spAutoFit/>
          </a:bodyPr>
          <a:lstStyle/>
          <a:p>
            <a:r>
              <a:rPr lang="en-US" sz="2800" dirty="0">
                <a:solidFill>
                  <a:schemeClr val="accent5"/>
                </a:solidFill>
                <a:latin typeface="Orly's Font 2" pitchFamily="66" charset="0"/>
              </a:rPr>
              <a:t>6</a:t>
            </a:r>
            <a:r>
              <a:rPr lang="en-US" sz="2800" dirty="0" smtClean="0">
                <a:solidFill>
                  <a:schemeClr val="accent5"/>
                </a:solidFill>
                <a:latin typeface="Orly's Font 2" pitchFamily="66" charset="0"/>
              </a:rPr>
              <a:t>43</a:t>
            </a:r>
            <a:endParaRPr lang="en-US" sz="2800" dirty="0" smtClean="0">
              <a:latin typeface="Orly's Font" pitchFamily="66" charset="0"/>
              <a:ea typeface="Verdana" pitchFamily="34" charset="0"/>
              <a:cs typeface="Verdana" pitchFamily="34" charset="0"/>
            </a:endParaRPr>
          </a:p>
        </p:txBody>
      </p:sp>
      <p:sp>
        <p:nvSpPr>
          <p:cNvPr id="1090" name="Text Placeholder 2"/>
          <p:cNvSpPr txBox="1">
            <a:spLocks/>
          </p:cNvSpPr>
          <p:nvPr/>
        </p:nvSpPr>
        <p:spPr bwMode="auto">
          <a:xfrm>
            <a:off x="732248" y="3579204"/>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1091" name="Text Placeholder 2"/>
          <p:cNvSpPr txBox="1">
            <a:spLocks/>
          </p:cNvSpPr>
          <p:nvPr/>
        </p:nvSpPr>
        <p:spPr bwMode="auto">
          <a:xfrm>
            <a:off x="701279" y="3616526"/>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sp>
        <p:nvSpPr>
          <p:cNvPr id="1092" name="Text Placeholder 2"/>
          <p:cNvSpPr txBox="1">
            <a:spLocks/>
          </p:cNvSpPr>
          <p:nvPr/>
        </p:nvSpPr>
        <p:spPr bwMode="auto">
          <a:xfrm>
            <a:off x="736162" y="3636784"/>
            <a:ext cx="581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sp>
        <p:nvSpPr>
          <p:cNvPr id="745" name="TextBox 744"/>
          <p:cNvSpPr txBox="1"/>
          <p:nvPr/>
        </p:nvSpPr>
        <p:spPr>
          <a:xfrm>
            <a:off x="630692" y="4220230"/>
            <a:ext cx="740908" cy="523220"/>
          </a:xfrm>
          <a:prstGeom prst="rect">
            <a:avLst/>
          </a:prstGeom>
          <a:noFill/>
        </p:spPr>
        <p:txBody>
          <a:bodyPr wrap="none" rtlCol="0">
            <a:spAutoFit/>
          </a:bodyPr>
          <a:lstStyle/>
          <a:p>
            <a:r>
              <a:rPr lang="en-US" sz="2800" dirty="0">
                <a:solidFill>
                  <a:schemeClr val="accent5"/>
                </a:solidFill>
                <a:latin typeface="Orly's Font 2" pitchFamily="66" charset="0"/>
              </a:rPr>
              <a:t>1</a:t>
            </a:r>
            <a:r>
              <a:rPr lang="en-US" sz="2800" smtClean="0">
                <a:solidFill>
                  <a:schemeClr val="accent5"/>
                </a:solidFill>
                <a:latin typeface="Orly's Font 2" pitchFamily="66" charset="0"/>
              </a:rPr>
              <a:t>43</a:t>
            </a:r>
            <a:endParaRPr lang="en-US" sz="2800" dirty="0" smtClean="0">
              <a:latin typeface="Orly's Font" pitchFamily="66" charset="0"/>
              <a:ea typeface="Verdana" pitchFamily="34" charset="0"/>
              <a:cs typeface="Verdana" pitchFamily="34" charset="0"/>
            </a:endParaRPr>
          </a:p>
        </p:txBody>
      </p:sp>
    </p:spTree>
    <p:extLst>
      <p:ext uri="{BB962C8B-B14F-4D97-AF65-F5344CB8AC3E}">
        <p14:creationId xmlns:p14="http://schemas.microsoft.com/office/powerpoint/2010/main" val="46034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60"/>
                                        </p:tgtEl>
                                        <p:attrNameLst>
                                          <p:attrName>style.visibility</p:attrName>
                                        </p:attrNameLst>
                                      </p:cBhvr>
                                      <p:to>
                                        <p:strVal val="visible"/>
                                      </p:to>
                                    </p:set>
                                    <p:animEffect transition="in" filter="fade">
                                      <p:cBhvr>
                                        <p:cTn id="10" dur="500"/>
                                        <p:tgtEl>
                                          <p:spTgt spid="8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9"/>
                                        </p:tgtEl>
                                        <p:attrNameLst>
                                          <p:attrName>style.visibility</p:attrName>
                                        </p:attrNameLst>
                                      </p:cBhvr>
                                      <p:to>
                                        <p:strVal val="visible"/>
                                      </p:to>
                                    </p:set>
                                    <p:animEffect transition="in" filter="fade">
                                      <p:cBhvr>
                                        <p:cTn id="13" dur="500"/>
                                        <p:tgtEl>
                                          <p:spTgt spid="85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61"/>
                                        </p:tgtEl>
                                        <p:attrNameLst>
                                          <p:attrName>style.visibility</p:attrName>
                                        </p:attrNameLst>
                                      </p:cBhvr>
                                      <p:to>
                                        <p:strVal val="visible"/>
                                      </p:to>
                                    </p:set>
                                    <p:animEffect transition="in" filter="fade">
                                      <p:cBhvr>
                                        <p:cTn id="16" dur="500"/>
                                        <p:tgtEl>
                                          <p:spTgt spid="861"/>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265"/>
                                        </p:tgtEl>
                                        <p:attrNameLst>
                                          <p:attrName>style.visibility</p:attrName>
                                        </p:attrNameLst>
                                      </p:cBhvr>
                                      <p:to>
                                        <p:strVal val="visible"/>
                                      </p:to>
                                    </p:set>
                                    <p:animEffect transition="in" filter="fade">
                                      <p:cBhvr>
                                        <p:cTn id="22" dur="500"/>
                                        <p:tgtEl>
                                          <p:spTgt spid="265"/>
                                        </p:tgtEl>
                                      </p:cBhvr>
                                    </p:animEffect>
                                  </p:childTnLst>
                                </p:cTn>
                              </p:par>
                              <p:par>
                                <p:cTn id="23" presetID="10" presetClass="entr" presetSubtype="0" fill="hold" nodeType="withEffect">
                                  <p:stCondLst>
                                    <p:cond delay="0"/>
                                  </p:stCondLst>
                                  <p:childTnLst>
                                    <p:set>
                                      <p:cBhvr>
                                        <p:cTn id="24" dur="1" fill="hold">
                                          <p:stCondLst>
                                            <p:cond delay="0"/>
                                          </p:stCondLst>
                                        </p:cTn>
                                        <p:tgtEl>
                                          <p:spTgt spid="276"/>
                                        </p:tgtEl>
                                        <p:attrNameLst>
                                          <p:attrName>style.visibility</p:attrName>
                                        </p:attrNameLst>
                                      </p:cBhvr>
                                      <p:to>
                                        <p:strVal val="visible"/>
                                      </p:to>
                                    </p:set>
                                    <p:animEffect transition="in" filter="fade">
                                      <p:cBhvr>
                                        <p:cTn id="25" dur="500"/>
                                        <p:tgtEl>
                                          <p:spTgt spid="276"/>
                                        </p:tgtEl>
                                      </p:cBhvr>
                                    </p:animEffect>
                                  </p:childTnLst>
                                </p:cTn>
                              </p:par>
                              <p:par>
                                <p:cTn id="26" presetID="10" presetClass="entr" presetSubtype="0" fill="hold" nodeType="withEffect">
                                  <p:stCondLst>
                                    <p:cond delay="0"/>
                                  </p:stCondLst>
                                  <p:childTnLst>
                                    <p:set>
                                      <p:cBhvr>
                                        <p:cTn id="27" dur="1" fill="hold">
                                          <p:stCondLst>
                                            <p:cond delay="0"/>
                                          </p:stCondLst>
                                        </p:cTn>
                                        <p:tgtEl>
                                          <p:spTgt spid="218"/>
                                        </p:tgtEl>
                                        <p:attrNameLst>
                                          <p:attrName>style.visibility</p:attrName>
                                        </p:attrNameLst>
                                      </p:cBhvr>
                                      <p:to>
                                        <p:strVal val="visible"/>
                                      </p:to>
                                    </p:set>
                                    <p:animEffect transition="in" filter="fade">
                                      <p:cBhvr>
                                        <p:cTn id="28" dur="500"/>
                                        <p:tgtEl>
                                          <p:spTgt spid="218"/>
                                        </p:tgtEl>
                                      </p:cBhvr>
                                    </p:animEffect>
                                  </p:childTnLst>
                                </p:cTn>
                              </p:par>
                              <p:par>
                                <p:cTn id="29" presetID="10" presetClass="entr" presetSubtype="0" fill="hold" nodeType="withEffect">
                                  <p:stCondLst>
                                    <p:cond delay="0"/>
                                  </p:stCondLst>
                                  <p:childTnLst>
                                    <p:set>
                                      <p:cBhvr>
                                        <p:cTn id="30" dur="1" fill="hold">
                                          <p:stCondLst>
                                            <p:cond delay="0"/>
                                          </p:stCondLst>
                                        </p:cTn>
                                        <p:tgtEl>
                                          <p:spTgt spid="231"/>
                                        </p:tgtEl>
                                        <p:attrNameLst>
                                          <p:attrName>style.visibility</p:attrName>
                                        </p:attrNameLst>
                                      </p:cBhvr>
                                      <p:to>
                                        <p:strVal val="visible"/>
                                      </p:to>
                                    </p:set>
                                    <p:animEffect transition="in" filter="fade">
                                      <p:cBhvr>
                                        <p:cTn id="31" dur="500"/>
                                        <p:tgtEl>
                                          <p:spTgt spid="2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500"/>
                                        <p:tgtEl>
                                          <p:spTgt spid="9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fade">
                                      <p:cBhvr>
                                        <p:cTn id="40" dur="500"/>
                                        <p:tgtEl>
                                          <p:spTgt spid="10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fade">
                                      <p:cBhvr>
                                        <p:cTn id="46" dur="500"/>
                                        <p:tgtEl>
                                          <p:spTgt spid="10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745"/>
                                        </p:tgtEl>
                                        <p:attrNameLst>
                                          <p:attrName>style.visibility</p:attrName>
                                        </p:attrNameLst>
                                      </p:cBhvr>
                                      <p:to>
                                        <p:strVal val="visible"/>
                                      </p:to>
                                    </p:set>
                                  </p:childTnLst>
                                </p:cTn>
                              </p:par>
                              <p:par>
                                <p:cTn id="54" presetID="10" presetClass="entr" presetSubtype="0" fill="hold" grpId="0" nodeType="withEffect">
                                  <p:stCondLst>
                                    <p:cond delay="0"/>
                                  </p:stCondLst>
                                  <p:childTnLst>
                                    <p:set>
                                      <p:cBhvr>
                                        <p:cTn id="55" dur="1" fill="hold">
                                          <p:stCondLst>
                                            <p:cond delay="0"/>
                                          </p:stCondLst>
                                        </p:cTn>
                                        <p:tgtEl>
                                          <p:spTgt spid="244"/>
                                        </p:tgtEl>
                                        <p:attrNameLst>
                                          <p:attrName>style.visibility</p:attrName>
                                        </p:attrNameLst>
                                      </p:cBhvr>
                                      <p:to>
                                        <p:strVal val="visible"/>
                                      </p:to>
                                    </p:set>
                                    <p:animEffect transition="in" filter="fade">
                                      <p:cBhvr>
                                        <p:cTn id="56" dur="500"/>
                                        <p:tgtEl>
                                          <p:spTgt spid="24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87"/>
                                        </p:tgtEl>
                                        <p:attrNameLst>
                                          <p:attrName>style.visibility</p:attrName>
                                        </p:attrNameLst>
                                      </p:cBhvr>
                                      <p:to>
                                        <p:strVal val="visible"/>
                                      </p:to>
                                    </p:set>
                                    <p:animEffect transition="in" filter="fade">
                                      <p:cBhvr>
                                        <p:cTn id="61" dur="500"/>
                                        <p:tgtEl>
                                          <p:spTgt spid="28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99"/>
                                        </p:tgtEl>
                                      </p:cBhvr>
                                    </p:animEffect>
                                    <p:set>
                                      <p:cBhvr>
                                        <p:cTn id="66" dur="1" fill="hold">
                                          <p:stCondLst>
                                            <p:cond delay="499"/>
                                          </p:stCondLst>
                                        </p:cTn>
                                        <p:tgtEl>
                                          <p:spTgt spid="99"/>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856"/>
                                        </p:tgtEl>
                                        <p:attrNameLst>
                                          <p:attrName>style.visibility</p:attrName>
                                        </p:attrNameLst>
                                      </p:cBhvr>
                                      <p:to>
                                        <p:strVal val="visible"/>
                                      </p:to>
                                    </p:set>
                                    <p:animEffect transition="in" filter="fade">
                                      <p:cBhvr>
                                        <p:cTn id="69" dur="500"/>
                                        <p:tgtEl>
                                          <p:spTgt spid="85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515"/>
                                        </p:tgtEl>
                                        <p:attrNameLst>
                                          <p:attrName>style.visibility</p:attrName>
                                        </p:attrNameLst>
                                      </p:cBhvr>
                                      <p:to>
                                        <p:strVal val="visible"/>
                                      </p:to>
                                    </p:set>
                                    <p:animEffect transition="in" filter="fade">
                                      <p:cBhvr>
                                        <p:cTn id="78" dur="500"/>
                                        <p:tgtEl>
                                          <p:spTgt spid="51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856"/>
                                        </p:tgtEl>
                                      </p:cBhvr>
                                    </p:animEffect>
                                    <p:set>
                                      <p:cBhvr>
                                        <p:cTn id="83" dur="1" fill="hold">
                                          <p:stCondLst>
                                            <p:cond delay="499"/>
                                          </p:stCondLst>
                                        </p:cTn>
                                        <p:tgtEl>
                                          <p:spTgt spid="856"/>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857"/>
                                        </p:tgtEl>
                                        <p:attrNameLst>
                                          <p:attrName>style.visibility</p:attrName>
                                        </p:attrNameLst>
                                      </p:cBhvr>
                                      <p:to>
                                        <p:strVal val="visible"/>
                                      </p:to>
                                    </p:set>
                                    <p:animEffect transition="in" filter="fade">
                                      <p:cBhvr>
                                        <p:cTn id="86" dur="500"/>
                                        <p:tgtEl>
                                          <p:spTgt spid="857"/>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iterate type="lt">
                                    <p:tmAbs val="80"/>
                                  </p:iterate>
                                  <p:childTnLst>
                                    <p:set>
                                      <p:cBhvr>
                                        <p:cTn id="90" dur="1" fill="hold">
                                          <p:stCondLst>
                                            <p:cond delay="0"/>
                                          </p:stCondLst>
                                        </p:cTn>
                                        <p:tgtEl>
                                          <p:spTgt spid="85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628"/>
                                        </p:tgtEl>
                                        <p:attrNameLst>
                                          <p:attrName>style.visibility</p:attrName>
                                        </p:attrNameLst>
                                      </p:cBhvr>
                                      <p:to>
                                        <p:strVal val="visible"/>
                                      </p:to>
                                    </p:set>
                                    <p:animEffect transition="in" filter="fade">
                                      <p:cBhvr>
                                        <p:cTn id="95" dur="500"/>
                                        <p:tgtEl>
                                          <p:spTgt spid="62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857"/>
                                        </p:tgtEl>
                                      </p:cBhvr>
                                    </p:animEffect>
                                    <p:set>
                                      <p:cBhvr>
                                        <p:cTn id="100" dur="1" fill="hold">
                                          <p:stCondLst>
                                            <p:cond delay="499"/>
                                          </p:stCondLst>
                                        </p:cTn>
                                        <p:tgtEl>
                                          <p:spTgt spid="857"/>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1090"/>
                                        </p:tgtEl>
                                        <p:attrNameLst>
                                          <p:attrName>style.visibility</p:attrName>
                                        </p:attrNameLst>
                                      </p:cBhvr>
                                      <p:to>
                                        <p:strVal val="visible"/>
                                      </p:to>
                                    </p:set>
                                    <p:animEffect transition="in" filter="fade">
                                      <p:cBhvr>
                                        <p:cTn id="103" dur="500"/>
                                        <p:tgtEl>
                                          <p:spTgt spid="1090"/>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80"/>
                                  </p:iterate>
                                  <p:childTnLst>
                                    <p:set>
                                      <p:cBhvr>
                                        <p:cTn id="107" dur="1" fill="hold">
                                          <p:stCondLst>
                                            <p:cond delay="0"/>
                                          </p:stCondLst>
                                        </p:cTn>
                                        <p:tgtEl>
                                          <p:spTgt spid="855"/>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862"/>
                                        </p:tgtEl>
                                        <p:attrNameLst>
                                          <p:attrName>style.visibility</p:attrName>
                                        </p:attrNameLst>
                                      </p:cBhvr>
                                      <p:to>
                                        <p:strVal val="visible"/>
                                      </p:to>
                                    </p:set>
                                    <p:animEffect transition="in" filter="fade">
                                      <p:cBhvr>
                                        <p:cTn id="112" dur="500"/>
                                        <p:tgtEl>
                                          <p:spTgt spid="86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1090"/>
                                        </p:tgtEl>
                                      </p:cBhvr>
                                    </p:animEffect>
                                    <p:set>
                                      <p:cBhvr>
                                        <p:cTn id="117" dur="1" fill="hold">
                                          <p:stCondLst>
                                            <p:cond delay="499"/>
                                          </p:stCondLst>
                                        </p:cTn>
                                        <p:tgtEl>
                                          <p:spTgt spid="1090"/>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1091"/>
                                        </p:tgtEl>
                                        <p:attrNameLst>
                                          <p:attrName>style.visibility</p:attrName>
                                        </p:attrNameLst>
                                      </p:cBhvr>
                                      <p:to>
                                        <p:strVal val="visible"/>
                                      </p:to>
                                    </p:set>
                                    <p:animEffect transition="in" filter="fade">
                                      <p:cBhvr>
                                        <p:cTn id="120" dur="500"/>
                                        <p:tgtEl>
                                          <p:spTgt spid="1091"/>
                                        </p:tgtEl>
                                      </p:cBhvr>
                                    </p:animEffec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iterate type="lt">
                                    <p:tmAbs val="80"/>
                                  </p:iterate>
                                  <p:childTnLst>
                                    <p:set>
                                      <p:cBhvr>
                                        <p:cTn id="124" dur="1" fill="hold">
                                          <p:stCondLst>
                                            <p:cond delay="0"/>
                                          </p:stCondLst>
                                        </p:cTn>
                                        <p:tgtEl>
                                          <p:spTgt spid="1088"/>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975"/>
                                        </p:tgtEl>
                                        <p:attrNameLst>
                                          <p:attrName>style.visibility</p:attrName>
                                        </p:attrNameLst>
                                      </p:cBhvr>
                                      <p:to>
                                        <p:strVal val="visible"/>
                                      </p:to>
                                    </p:set>
                                    <p:animEffect transition="in" filter="fade">
                                      <p:cBhvr>
                                        <p:cTn id="129" dur="500"/>
                                        <p:tgtEl>
                                          <p:spTgt spid="975"/>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1" nodeType="clickEffect">
                                  <p:stCondLst>
                                    <p:cond delay="0"/>
                                  </p:stCondLst>
                                  <p:childTnLst>
                                    <p:animEffect transition="out" filter="fade">
                                      <p:cBhvr>
                                        <p:cTn id="133" dur="500"/>
                                        <p:tgtEl>
                                          <p:spTgt spid="1091"/>
                                        </p:tgtEl>
                                      </p:cBhvr>
                                    </p:animEffect>
                                    <p:set>
                                      <p:cBhvr>
                                        <p:cTn id="134" dur="1" fill="hold">
                                          <p:stCondLst>
                                            <p:cond delay="499"/>
                                          </p:stCondLst>
                                        </p:cTn>
                                        <p:tgtEl>
                                          <p:spTgt spid="1091"/>
                                        </p:tgtEl>
                                        <p:attrNameLst>
                                          <p:attrName>style.visibility</p:attrName>
                                        </p:attrNameLst>
                                      </p:cBhvr>
                                      <p:to>
                                        <p:strVal val="hidden"/>
                                      </p:to>
                                    </p:set>
                                  </p:childTnLst>
                                </p:cTn>
                              </p:par>
                              <p:par>
                                <p:cTn id="135" presetID="10" presetClass="entr" presetSubtype="0" fill="hold" grpId="0" nodeType="withEffect">
                                  <p:stCondLst>
                                    <p:cond delay="0"/>
                                  </p:stCondLst>
                                  <p:childTnLst>
                                    <p:set>
                                      <p:cBhvr>
                                        <p:cTn id="136" dur="1" fill="hold">
                                          <p:stCondLst>
                                            <p:cond delay="0"/>
                                          </p:stCondLst>
                                        </p:cTn>
                                        <p:tgtEl>
                                          <p:spTgt spid="1092"/>
                                        </p:tgtEl>
                                        <p:attrNameLst>
                                          <p:attrName>style.visibility</p:attrName>
                                        </p:attrNameLst>
                                      </p:cBhvr>
                                      <p:to>
                                        <p:strVal val="visible"/>
                                      </p:to>
                                    </p:set>
                                    <p:animEffect transition="in" filter="fade">
                                      <p:cBhvr>
                                        <p:cTn id="137" dur="500"/>
                                        <p:tgtEl>
                                          <p:spTgt spid="1092"/>
                                        </p:tgtEl>
                                      </p:cBhvr>
                                    </p:animEffect>
                                  </p:childTnLst>
                                </p:cTn>
                              </p:par>
                            </p:childTnLst>
                          </p:cTn>
                        </p:par>
                      </p:childTnLst>
                    </p:cTn>
                  </p:par>
                  <p:par>
                    <p:cTn id="138" fill="hold">
                      <p:stCondLst>
                        <p:cond delay="indefinite"/>
                      </p:stCondLst>
                      <p:childTnLst>
                        <p:par>
                          <p:cTn id="139" fill="hold">
                            <p:stCondLst>
                              <p:cond delay="0"/>
                            </p:stCondLst>
                            <p:childTnLst>
                              <p:par>
                                <p:cTn id="140" presetID="1" presetClass="entr" presetSubtype="0" fill="hold" grpId="0" nodeType="clickEffect">
                                  <p:stCondLst>
                                    <p:cond delay="0"/>
                                  </p:stCondLst>
                                  <p:iterate type="lt">
                                    <p:tmAbs val="80"/>
                                  </p:iterate>
                                  <p:childTnLst>
                                    <p:set>
                                      <p:cBhvr>
                                        <p:cTn id="141" dur="1" fill="hold">
                                          <p:stCondLst>
                                            <p:cond delay="0"/>
                                          </p:stCondLst>
                                        </p:cTn>
                                        <p:tgtEl>
                                          <p:spTgt spid="10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99" grpId="1"/>
      <p:bldP spid="100" grpId="0"/>
      <p:bldP spid="101" grpId="0"/>
      <p:bldP spid="102" grpId="0"/>
      <p:bldP spid="103" grpId="0"/>
      <p:bldP spid="244" grpId="0"/>
      <p:bldP spid="4" grpId="0"/>
      <p:bldP spid="854" grpId="0"/>
      <p:bldP spid="855" grpId="0"/>
      <p:bldP spid="856" grpId="0"/>
      <p:bldP spid="856" grpId="1"/>
      <p:bldP spid="857" grpId="0"/>
      <p:bldP spid="857" grpId="1"/>
      <p:bldP spid="859" grpId="0" animBg="1"/>
      <p:bldP spid="860" grpId="0" animBg="1"/>
      <p:bldP spid="861" grpId="0" animBg="1"/>
      <p:bldP spid="1088" grpId="0"/>
      <p:bldP spid="1089" grpId="0"/>
      <p:bldP spid="1090" grpId="0"/>
      <p:bldP spid="1090" grpId="1"/>
      <p:bldP spid="1091" grpId="0"/>
      <p:bldP spid="1091" grpId="1"/>
      <p:bldP spid="1092" grpId="0"/>
      <p:bldP spid="7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Text Placeholder 2"/>
          <p:cNvSpPr txBox="1">
            <a:spLocks/>
          </p:cNvSpPr>
          <p:nvPr/>
        </p:nvSpPr>
        <p:spPr bwMode="auto">
          <a:xfrm>
            <a:off x="1560269" y="2333977"/>
            <a:ext cx="57549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371</a:t>
            </a:r>
            <a:r>
              <a:rPr lang="en-US" sz="2800" dirty="0" smtClean="0">
                <a:latin typeface="Orly's Font 2" pitchFamily="66" charset="0"/>
              </a:rPr>
              <a:t>,  </a:t>
            </a:r>
            <a:r>
              <a:rPr lang="en-US" sz="2800" dirty="0" smtClean="0">
                <a:latin typeface="Verdana" pitchFamily="34" charset="0"/>
                <a:ea typeface="Verdana" pitchFamily="34" charset="0"/>
                <a:cs typeface="Verdana" pitchFamily="34" charset="0"/>
              </a:rPr>
              <a:t>   </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____</a:t>
            </a:r>
            <a:r>
              <a:rPr lang="en-US" sz="2800" dirty="0" smtClean="0">
                <a:latin typeface="Orly's Font 2" pitchFamily="66" charset="0"/>
                <a:ea typeface="Verdana" pitchFamily="34" charset="0"/>
                <a:cs typeface="Verdana" pitchFamily="34" charset="0"/>
              </a:rPr>
              <a:t>,</a:t>
            </a:r>
            <a:r>
              <a:rPr lang="en-US" sz="2800" dirty="0">
                <a:latin typeface="Verdana" pitchFamily="34" charset="0"/>
                <a:ea typeface="Verdana" pitchFamily="34" charset="0"/>
                <a:cs typeface="Verdana" pitchFamily="34" charset="0"/>
              </a:rPr>
              <a:t> </a:t>
            </a:r>
            <a:r>
              <a:rPr lang="en-US" sz="2800" dirty="0" smtClean="0">
                <a:latin typeface="Verdana" pitchFamily="34" charset="0"/>
                <a:ea typeface="Verdana" pitchFamily="34" charset="0"/>
                <a:cs typeface="Verdana" pitchFamily="34" charset="0"/>
              </a:rPr>
              <a:t>     </a:t>
            </a:r>
            <a:r>
              <a:rPr lang="en-US" sz="2800" dirty="0" smtClean="0">
                <a:latin typeface="Orly's Font 2" pitchFamily="66" charset="0"/>
                <a:ea typeface="Verdana" pitchFamily="34" charset="0"/>
                <a:cs typeface="Verdana" pitchFamily="34" charset="0"/>
              </a:rPr>
              <a:t>,</a:t>
            </a:r>
            <a:r>
              <a:rPr lang="en-US" sz="2800" dirty="0" smtClean="0">
                <a:latin typeface="Verdana" pitchFamily="34" charset="0"/>
                <a:ea typeface="Verdana" pitchFamily="34" charset="0"/>
                <a:cs typeface="Verdana" pitchFamily="34" charset="0"/>
              </a:rPr>
              <a:t>     </a:t>
            </a:r>
            <a:r>
              <a:rPr lang="en-US" sz="2800" dirty="0" smtClean="0">
                <a:latin typeface="Orly's Font 2" pitchFamily="66" charset="0"/>
                <a:ea typeface="Verdana" pitchFamily="34" charset="0"/>
                <a:cs typeface="Verdana" pitchFamily="34" charset="0"/>
              </a:rPr>
              <a:t>,               </a:t>
            </a:r>
            <a:r>
              <a:rPr lang="en-US" sz="2800" dirty="0" smtClean="0">
                <a:latin typeface="+mn-lt"/>
                <a:ea typeface="Verdana" pitchFamily="34" charset="0"/>
                <a:cs typeface="Verdana" pitchFamily="34" charset="0"/>
              </a:rPr>
              <a:t> </a:t>
            </a:r>
            <a:endParaRPr lang="en-US" sz="2800" dirty="0">
              <a:latin typeface="Orly's Font 2" pitchFamily="66" charset="0"/>
            </a:endParaRPr>
          </a:p>
        </p:txBody>
      </p:sp>
      <p:sp>
        <p:nvSpPr>
          <p:cNvPr id="4" name="TextBox 3"/>
          <p:cNvSpPr txBox="1"/>
          <p:nvPr/>
        </p:nvSpPr>
        <p:spPr>
          <a:xfrm>
            <a:off x="2332172" y="2357563"/>
            <a:ext cx="713657" cy="523220"/>
          </a:xfrm>
          <a:prstGeom prst="rect">
            <a:avLst/>
          </a:prstGeom>
          <a:noFill/>
        </p:spPr>
        <p:txBody>
          <a:bodyPr wrap="none" rtlCol="0">
            <a:spAutoFit/>
          </a:bodyPr>
          <a:lstStyle/>
          <a:p>
            <a:r>
              <a:rPr lang="en-US" sz="2800" dirty="0" smtClean="0">
                <a:solidFill>
                  <a:schemeClr val="accent5"/>
                </a:solidFill>
                <a:latin typeface="Orly's Font 2" pitchFamily="66" charset="0"/>
              </a:rPr>
              <a:t>471</a:t>
            </a:r>
            <a:endParaRPr lang="en-US" sz="2800" dirty="0" smtClean="0">
              <a:latin typeface="Orly's Font" pitchFamily="66" charset="0"/>
              <a:ea typeface="Verdana" pitchFamily="34" charset="0"/>
              <a:cs typeface="Verdana" pitchFamily="34" charset="0"/>
            </a:endParaRPr>
          </a:p>
        </p:txBody>
      </p:sp>
      <p:sp>
        <p:nvSpPr>
          <p:cNvPr id="854" name="TextBox 853"/>
          <p:cNvSpPr txBox="1"/>
          <p:nvPr/>
        </p:nvSpPr>
        <p:spPr>
          <a:xfrm>
            <a:off x="3278013" y="2380543"/>
            <a:ext cx="742511" cy="523220"/>
          </a:xfrm>
          <a:prstGeom prst="rect">
            <a:avLst/>
          </a:prstGeom>
          <a:noFill/>
        </p:spPr>
        <p:txBody>
          <a:bodyPr wrap="none" rtlCol="0">
            <a:spAutoFit/>
          </a:bodyPr>
          <a:lstStyle/>
          <a:p>
            <a:r>
              <a:rPr lang="en-US" sz="2800" dirty="0" smtClean="0">
                <a:solidFill>
                  <a:schemeClr val="accent5"/>
                </a:solidFill>
                <a:latin typeface="Orly's Font 2" pitchFamily="66" charset="0"/>
              </a:rPr>
              <a:t>571</a:t>
            </a:r>
            <a:endParaRPr lang="en-US" sz="2800" dirty="0" smtClean="0">
              <a:latin typeface="Orly's Font" pitchFamily="66" charset="0"/>
              <a:ea typeface="Verdana" pitchFamily="34" charset="0"/>
              <a:cs typeface="Verdana" pitchFamily="34" charset="0"/>
            </a:endParaRPr>
          </a:p>
        </p:txBody>
      </p:sp>
      <p:sp>
        <p:nvSpPr>
          <p:cNvPr id="855" name="TextBox 854"/>
          <p:cNvSpPr txBox="1"/>
          <p:nvPr/>
        </p:nvSpPr>
        <p:spPr>
          <a:xfrm>
            <a:off x="4332111" y="2389716"/>
            <a:ext cx="740908" cy="523220"/>
          </a:xfrm>
          <a:prstGeom prst="rect">
            <a:avLst/>
          </a:prstGeom>
          <a:noFill/>
        </p:spPr>
        <p:txBody>
          <a:bodyPr wrap="none" rtlCol="0">
            <a:spAutoFit/>
          </a:bodyPr>
          <a:lstStyle/>
          <a:p>
            <a:r>
              <a:rPr lang="en-US" sz="2800" dirty="0" smtClean="0">
                <a:solidFill>
                  <a:schemeClr val="accent5"/>
                </a:solidFill>
                <a:latin typeface="Orly's Font 2" pitchFamily="66" charset="0"/>
              </a:rPr>
              <a:t>671</a:t>
            </a:r>
            <a:endParaRPr lang="en-US" sz="2800" dirty="0" smtClean="0">
              <a:latin typeface="Orly's Font" pitchFamily="66" charset="0"/>
              <a:ea typeface="Verdana" pitchFamily="34" charset="0"/>
              <a:cs typeface="Verdana" pitchFamily="34" charset="0"/>
            </a:endParaRPr>
          </a:p>
        </p:txBody>
      </p:sp>
      <p:sp>
        <p:nvSpPr>
          <p:cNvPr id="1088" name="TextBox 1087"/>
          <p:cNvSpPr txBox="1"/>
          <p:nvPr/>
        </p:nvSpPr>
        <p:spPr>
          <a:xfrm>
            <a:off x="5264766" y="2380543"/>
            <a:ext cx="705642" cy="523220"/>
          </a:xfrm>
          <a:prstGeom prst="rect">
            <a:avLst/>
          </a:prstGeom>
          <a:noFill/>
        </p:spPr>
        <p:txBody>
          <a:bodyPr wrap="none" rtlCol="0">
            <a:spAutoFit/>
          </a:bodyPr>
          <a:lstStyle/>
          <a:p>
            <a:r>
              <a:rPr lang="en-US" sz="2800" dirty="0" smtClean="0">
                <a:solidFill>
                  <a:schemeClr val="accent5"/>
                </a:solidFill>
                <a:latin typeface="Orly's Font 2" pitchFamily="66" charset="0"/>
              </a:rPr>
              <a:t>771</a:t>
            </a:r>
            <a:endParaRPr lang="en-US" sz="2800" dirty="0" smtClean="0">
              <a:latin typeface="Orly's Font" pitchFamily="66" charset="0"/>
              <a:ea typeface="Verdana" pitchFamily="34" charset="0"/>
              <a:cs typeface="Verdana" pitchFamily="34" charset="0"/>
            </a:endParaRPr>
          </a:p>
        </p:txBody>
      </p:sp>
      <p:sp>
        <p:nvSpPr>
          <p:cNvPr id="1089" name="TextBox 1088"/>
          <p:cNvSpPr txBox="1"/>
          <p:nvPr/>
        </p:nvSpPr>
        <p:spPr>
          <a:xfrm>
            <a:off x="5960529" y="2376613"/>
            <a:ext cx="723275" cy="523220"/>
          </a:xfrm>
          <a:prstGeom prst="rect">
            <a:avLst/>
          </a:prstGeom>
          <a:noFill/>
        </p:spPr>
        <p:txBody>
          <a:bodyPr wrap="none" rtlCol="0">
            <a:spAutoFit/>
          </a:bodyPr>
          <a:lstStyle/>
          <a:p>
            <a:r>
              <a:rPr lang="en-US" sz="2800" dirty="0" smtClean="0">
                <a:solidFill>
                  <a:schemeClr val="accent5"/>
                </a:solidFill>
                <a:latin typeface="Orly's Font 2" pitchFamily="66" charset="0"/>
              </a:rPr>
              <a:t>871</a:t>
            </a:r>
            <a:endParaRPr lang="en-US" sz="2800" dirty="0" smtClean="0">
              <a:latin typeface="Orly's Font" pitchFamily="66" charset="0"/>
              <a:ea typeface="Verdana" pitchFamily="34" charset="0"/>
              <a:cs typeface="Verdana" pitchFamily="34" charset="0"/>
            </a:endParaRPr>
          </a:p>
        </p:txBody>
      </p:sp>
    </p:spTree>
    <p:extLst>
      <p:ext uri="{BB962C8B-B14F-4D97-AF65-F5344CB8AC3E}">
        <p14:creationId xmlns:p14="http://schemas.microsoft.com/office/powerpoint/2010/main" val="51983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fade">
                                      <p:cBhvr>
                                        <p:cTn id="7" dur="500"/>
                                        <p:tgtEl>
                                          <p:spTgt spid="2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5"/>
                                        </p:tgtEl>
                                        <p:attrNameLst>
                                          <p:attrName>style.visibility</p:attrName>
                                        </p:attrNameLst>
                                      </p:cBhvr>
                                      <p:to>
                                        <p:strVal val="visible"/>
                                      </p:to>
                                    </p:set>
                                    <p:animEffect transition="in" filter="fade">
                                      <p:cBhvr>
                                        <p:cTn id="13" dur="500"/>
                                        <p:tgtEl>
                                          <p:spTgt spid="8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88"/>
                                        </p:tgtEl>
                                        <p:attrNameLst>
                                          <p:attrName>style.visibility</p:attrName>
                                        </p:attrNameLst>
                                      </p:cBhvr>
                                      <p:to>
                                        <p:strVal val="visible"/>
                                      </p:to>
                                    </p:set>
                                    <p:animEffect transition="in" filter="fade">
                                      <p:cBhvr>
                                        <p:cTn id="16" dur="500"/>
                                        <p:tgtEl>
                                          <p:spTgt spid="108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89"/>
                                        </p:tgtEl>
                                        <p:attrNameLst>
                                          <p:attrName>style.visibility</p:attrName>
                                        </p:attrNameLst>
                                      </p:cBhvr>
                                      <p:to>
                                        <p:strVal val="visible"/>
                                      </p:to>
                                    </p:set>
                                    <p:animEffect transition="in" filter="fade">
                                      <p:cBhvr>
                                        <p:cTn id="19" dur="500"/>
                                        <p:tgtEl>
                                          <p:spTgt spid="108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4" grpId="0"/>
      <p:bldP spid="854" grpId="0"/>
      <p:bldP spid="855" grpId="0"/>
      <p:bldP spid="1088" grpId="0"/>
      <p:bldP spid="10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p>
          <a:p>
            <a:pPr algn="ctr">
              <a:defRPr/>
            </a:pPr>
            <a:r>
              <a:rPr lang="en-US" sz="3600" dirty="0" smtClean="0">
                <a:solidFill>
                  <a:schemeClr val="accent5"/>
                </a:solidFill>
                <a:latin typeface="Orly's Font 2" pitchFamily="66" charset="0"/>
                <a:ea typeface="Verdana" pitchFamily="34" charset="0"/>
                <a:cs typeface="Verdana" pitchFamily="34" charset="0"/>
              </a:rPr>
              <a:t>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identify patterns when skip counting by 100’s </a:t>
            </a:r>
            <a:r>
              <a:rPr lang="en-US" sz="3600" dirty="0" smtClean="0">
                <a:solidFill>
                  <a:schemeClr val="accent1"/>
                </a:solidFill>
                <a:latin typeface="Orly's Font 2" pitchFamily="66" charset="0"/>
                <a:ea typeface="Verdana" pitchFamily="34" charset="0"/>
                <a:cs typeface="Verdana" pitchFamily="34" charset="0"/>
              </a:rPr>
              <a:t>by using base ten blocks and a place value chart.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11406</TotalTime>
  <Words>916</Words>
  <Application>Microsoft Office PowerPoint</Application>
  <PresentationFormat>On-screen Show (16:9)</PresentationFormat>
  <Paragraphs>67</Paragraphs>
  <Slides>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Orly's Font 2</vt:lpstr>
      <vt:lpstr>Courier New</vt:lpstr>
      <vt:lpstr>Wingdings</vt:lpstr>
      <vt:lpstr>Calibri</vt:lpstr>
      <vt:lpstr>Verdana</vt:lpstr>
      <vt:lpstr>Orly's Font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443</cp:revision>
  <dcterms:created xsi:type="dcterms:W3CDTF">2011-06-12T17:04:43Z</dcterms:created>
  <dcterms:modified xsi:type="dcterms:W3CDTF">2015-06-07T14:00:18Z</dcterms:modified>
</cp:coreProperties>
</file>